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3" r:id="rId1"/>
    <p:sldMasterId id="2147484303" r:id="rId2"/>
  </p:sldMasterIdLst>
  <p:sldIdLst>
    <p:sldId id="292" r:id="rId3"/>
    <p:sldId id="331" r:id="rId4"/>
    <p:sldId id="257" r:id="rId5"/>
    <p:sldId id="287" r:id="rId6"/>
    <p:sldId id="335" r:id="rId7"/>
    <p:sldId id="336" r:id="rId8"/>
    <p:sldId id="338" r:id="rId9"/>
    <p:sldId id="337" r:id="rId10"/>
    <p:sldId id="258" r:id="rId11"/>
    <p:sldId id="277" r:id="rId12"/>
    <p:sldId id="260" r:id="rId13"/>
    <p:sldId id="329" r:id="rId14"/>
    <p:sldId id="261" r:id="rId15"/>
    <p:sldId id="285" r:id="rId16"/>
    <p:sldId id="340" r:id="rId17"/>
    <p:sldId id="286" r:id="rId18"/>
    <p:sldId id="341" r:id="rId19"/>
    <p:sldId id="298" r:id="rId20"/>
    <p:sldId id="280" r:id="rId21"/>
    <p:sldId id="299" r:id="rId22"/>
    <p:sldId id="300" r:id="rId23"/>
    <p:sldId id="301" r:id="rId24"/>
    <p:sldId id="334" r:id="rId25"/>
    <p:sldId id="302" r:id="rId26"/>
    <p:sldId id="284" r:id="rId27"/>
    <p:sldId id="332" r:id="rId28"/>
    <p:sldId id="276" r:id="rId29"/>
    <p:sldId id="278" r:id="rId30"/>
    <p:sldId id="288" r:id="rId31"/>
    <p:sldId id="281" r:id="rId32"/>
    <p:sldId id="330" r:id="rId33"/>
    <p:sldId id="282" r:id="rId34"/>
    <p:sldId id="279" r:id="rId35"/>
    <p:sldId id="283" r:id="rId36"/>
    <p:sldId id="294" r:id="rId37"/>
    <p:sldId id="296" r:id="rId38"/>
    <p:sldId id="303" r:id="rId39"/>
    <p:sldId id="304" r:id="rId40"/>
    <p:sldId id="306" r:id="rId41"/>
    <p:sldId id="305" r:id="rId42"/>
  </p:sldIdLst>
  <p:sldSz cx="9144000" cy="6858000" type="screen4x3"/>
  <p:notesSz cx="6858000" cy="91440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33"/>
    <a:srgbClr val="CC99FF"/>
    <a:srgbClr val="66CCFF"/>
    <a:srgbClr val="99CCFF"/>
    <a:srgbClr val="FFCC00"/>
    <a:srgbClr val="FF99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F9B24-01D5-482B-B34D-773E727D13F6}" v="1201" dt="2022-06-16T23:53:57.6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976" autoAdjust="0"/>
    <p:restoredTop sz="94824" autoAdjust="0"/>
  </p:normalViewPr>
  <p:slideViewPr>
    <p:cSldViewPr>
      <p:cViewPr varScale="1">
        <p:scale>
          <a:sx n="86" d="100"/>
          <a:sy n="86" d="100"/>
        </p:scale>
        <p:origin x="965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 Audet" userId="7dcbd8be-069f-4f15-bea1-83efb39fc6e9" providerId="ADAL" clId="{02FF9B24-01D5-482B-B34D-773E727D13F6}"/>
    <pc:docChg chg="undo redo custSel addSld delSld modSld sldOrd delMainMaster">
      <pc:chgData name="Pat Audet" userId="7dcbd8be-069f-4f15-bea1-83efb39fc6e9" providerId="ADAL" clId="{02FF9B24-01D5-482B-B34D-773E727D13F6}" dt="2022-06-16T23:54:05.434" v="3231" actId="20577"/>
      <pc:docMkLst>
        <pc:docMk/>
      </pc:docMkLst>
      <pc:sldChg chg="delSp modSp mod delAnim modAnim">
        <pc:chgData name="Pat Audet" userId="7dcbd8be-069f-4f15-bea1-83efb39fc6e9" providerId="ADAL" clId="{02FF9B24-01D5-482B-B34D-773E727D13F6}" dt="2022-06-13T16:29:09.025" v="1085" actId="20577"/>
        <pc:sldMkLst>
          <pc:docMk/>
          <pc:sldMk cId="0" sldId="257"/>
        </pc:sldMkLst>
        <pc:spChg chg="del">
          <ac:chgData name="Pat Audet" userId="7dcbd8be-069f-4f15-bea1-83efb39fc6e9" providerId="ADAL" clId="{02FF9B24-01D5-482B-B34D-773E727D13F6}" dt="2022-06-13T15:49:24.687" v="84" actId="478"/>
          <ac:spMkLst>
            <pc:docMk/>
            <pc:sldMk cId="0" sldId="257"/>
            <ac:spMk id="7" creationId="{F09A1747-FB3C-4BEB-878C-05F21DD72B96}"/>
          </ac:spMkLst>
        </pc:spChg>
        <pc:spChg chg="mod">
          <ac:chgData name="Pat Audet" userId="7dcbd8be-069f-4f15-bea1-83efb39fc6e9" providerId="ADAL" clId="{02FF9B24-01D5-482B-B34D-773E727D13F6}" dt="2022-06-13T16:29:09.025" v="1085" actId="20577"/>
          <ac:spMkLst>
            <pc:docMk/>
            <pc:sldMk cId="0" sldId="257"/>
            <ac:spMk id="3075" creationId="{61F83F7D-3936-480D-837E-6BC80C82781D}"/>
          </ac:spMkLst>
        </pc:spChg>
        <pc:spChg chg="del">
          <ac:chgData name="Pat Audet" userId="7dcbd8be-069f-4f15-bea1-83efb39fc6e9" providerId="ADAL" clId="{02FF9B24-01D5-482B-B34D-773E727D13F6}" dt="2022-06-13T15:46:19.944" v="64" actId="478"/>
          <ac:spMkLst>
            <pc:docMk/>
            <pc:sldMk cId="0" sldId="257"/>
            <ac:spMk id="3076" creationId="{9ECD6FD0-B44D-47E5-827C-043E7953FD2A}"/>
          </ac:spMkLst>
        </pc:spChg>
        <pc:spChg chg="del">
          <ac:chgData name="Pat Audet" userId="7dcbd8be-069f-4f15-bea1-83efb39fc6e9" providerId="ADAL" clId="{02FF9B24-01D5-482B-B34D-773E727D13F6}" dt="2022-06-13T15:45:44.665" v="60" actId="478"/>
          <ac:spMkLst>
            <pc:docMk/>
            <pc:sldMk cId="0" sldId="257"/>
            <ac:spMk id="3077" creationId="{7742A4EB-4E41-4C2F-B113-78E71C6A2617}"/>
          </ac:spMkLst>
        </pc:spChg>
        <pc:spChg chg="del">
          <ac:chgData name="Pat Audet" userId="7dcbd8be-069f-4f15-bea1-83efb39fc6e9" providerId="ADAL" clId="{02FF9B24-01D5-482B-B34D-773E727D13F6}" dt="2022-06-13T15:45:47.132" v="61" actId="478"/>
          <ac:spMkLst>
            <pc:docMk/>
            <pc:sldMk cId="0" sldId="257"/>
            <ac:spMk id="3078" creationId="{041A664C-B2D8-4CE7-93CA-47AD00A2A02A}"/>
          </ac:spMkLst>
        </pc:spChg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57"/>
            <ac:spMk id="13314" creationId="{CBB07AAE-E96B-47C6-B71F-376FD9F4DFA7}"/>
          </ac:spMkLst>
        </pc:spChg>
      </pc:sldChg>
      <pc:sldChg chg="addSp delSp modSp mod delAnim modAnim">
        <pc:chgData name="Pat Audet" userId="7dcbd8be-069f-4f15-bea1-83efb39fc6e9" providerId="ADAL" clId="{02FF9B24-01D5-482B-B34D-773E727D13F6}" dt="2022-06-13T16:23:16.598" v="881" actId="1076"/>
        <pc:sldMkLst>
          <pc:docMk/>
          <pc:sldMk cId="0" sldId="258"/>
        </pc:sldMkLst>
        <pc:spChg chg="add del mod">
          <ac:chgData name="Pat Audet" userId="7dcbd8be-069f-4f15-bea1-83efb39fc6e9" providerId="ADAL" clId="{02FF9B24-01D5-482B-B34D-773E727D13F6}" dt="2022-06-13T16:18:49.034" v="844" actId="1076"/>
          <ac:spMkLst>
            <pc:docMk/>
            <pc:sldMk cId="0" sldId="258"/>
            <ac:spMk id="3" creationId="{25737DB5-711D-4826-9CFF-4CB180BC0F27}"/>
          </ac:spMkLst>
        </pc:spChg>
        <pc:spChg chg="del mod">
          <ac:chgData name="Pat Audet" userId="7dcbd8be-069f-4f15-bea1-83efb39fc6e9" providerId="ADAL" clId="{02FF9B24-01D5-482B-B34D-773E727D13F6}" dt="2022-06-13T16:17:41.301" v="832"/>
          <ac:spMkLst>
            <pc:docMk/>
            <pc:sldMk cId="0" sldId="258"/>
            <ac:spMk id="4100" creationId="{3E06FBBD-B5EE-4248-90C1-026B4F5689D4}"/>
          </ac:spMkLst>
        </pc:spChg>
        <pc:spChg chg="mod">
          <ac:chgData name="Pat Audet" userId="7dcbd8be-069f-4f15-bea1-83efb39fc6e9" providerId="ADAL" clId="{02FF9B24-01D5-482B-B34D-773E727D13F6}" dt="2022-06-13T16:23:11.370" v="880" actId="1076"/>
          <ac:spMkLst>
            <pc:docMk/>
            <pc:sldMk cId="0" sldId="258"/>
            <ac:spMk id="4101" creationId="{F26B6194-36AC-4B24-A26C-055DB6C15060}"/>
          </ac:spMkLst>
        </pc:spChg>
        <pc:spChg chg="mod">
          <ac:chgData name="Pat Audet" userId="7dcbd8be-069f-4f15-bea1-83efb39fc6e9" providerId="ADAL" clId="{02FF9B24-01D5-482B-B34D-773E727D13F6}" dt="2022-06-13T16:22:05.341" v="871" actId="1076"/>
          <ac:spMkLst>
            <pc:docMk/>
            <pc:sldMk cId="0" sldId="258"/>
            <ac:spMk id="4102" creationId="{E877A5B5-FF60-4DEC-870C-F59D0B1B17C8}"/>
          </ac:spMkLst>
        </pc:spChg>
        <pc:spChg chg="mod">
          <ac:chgData name="Pat Audet" userId="7dcbd8be-069f-4f15-bea1-83efb39fc6e9" providerId="ADAL" clId="{02FF9B24-01D5-482B-B34D-773E727D13F6}" dt="2022-06-13T16:22:41.884" v="877" actId="1076"/>
          <ac:spMkLst>
            <pc:docMk/>
            <pc:sldMk cId="0" sldId="258"/>
            <ac:spMk id="4103" creationId="{8BE2C18B-2AF4-446B-8AEF-92D63BCE36E3}"/>
          </ac:spMkLst>
        </pc:spChg>
        <pc:spChg chg="mod">
          <ac:chgData name="Pat Audet" userId="7dcbd8be-069f-4f15-bea1-83efb39fc6e9" providerId="ADAL" clId="{02FF9B24-01D5-482B-B34D-773E727D13F6}" dt="2022-06-13T16:20:36.442" v="861" actId="1076"/>
          <ac:spMkLst>
            <pc:docMk/>
            <pc:sldMk cId="0" sldId="258"/>
            <ac:spMk id="4104" creationId="{862BCD57-1BF5-4BEF-9EC0-F4B5A9483C13}"/>
          </ac:spMkLst>
        </pc:spChg>
        <pc:spChg chg="mod">
          <ac:chgData name="Pat Audet" userId="7dcbd8be-069f-4f15-bea1-83efb39fc6e9" providerId="ADAL" clId="{02FF9B24-01D5-482B-B34D-773E727D13F6}" dt="2022-06-13T16:20:47.611" v="863" actId="1076"/>
          <ac:spMkLst>
            <pc:docMk/>
            <pc:sldMk cId="0" sldId="258"/>
            <ac:spMk id="4105" creationId="{15A16B1F-472C-4A32-B40F-AAF54F86C1BD}"/>
          </ac:spMkLst>
        </pc:spChg>
        <pc:spChg chg="mod">
          <ac:chgData name="Pat Audet" userId="7dcbd8be-069f-4f15-bea1-83efb39fc6e9" providerId="ADAL" clId="{02FF9B24-01D5-482B-B34D-773E727D13F6}" dt="2022-06-13T16:20:40.757" v="862" actId="1076"/>
          <ac:spMkLst>
            <pc:docMk/>
            <pc:sldMk cId="0" sldId="258"/>
            <ac:spMk id="4106" creationId="{5B34E5FE-E0B5-4C23-A451-6E35A5CBD1E7}"/>
          </ac:spMkLst>
        </pc:spChg>
        <pc:spChg chg="mod">
          <ac:chgData name="Pat Audet" userId="7dcbd8be-069f-4f15-bea1-83efb39fc6e9" providerId="ADAL" clId="{02FF9B24-01D5-482B-B34D-773E727D13F6}" dt="2022-06-13T16:21:51.582" v="870" actId="1076"/>
          <ac:spMkLst>
            <pc:docMk/>
            <pc:sldMk cId="0" sldId="258"/>
            <ac:spMk id="4107" creationId="{7B21BC92-1BA8-49C1-A6D6-5C5AAEA2BF7D}"/>
          </ac:spMkLst>
        </pc:spChg>
        <pc:spChg chg="mod">
          <ac:chgData name="Pat Audet" userId="7dcbd8be-069f-4f15-bea1-83efb39fc6e9" providerId="ADAL" clId="{02FF9B24-01D5-482B-B34D-773E727D13F6}" dt="2022-06-13T16:20:25.457" v="859" actId="1076"/>
          <ac:spMkLst>
            <pc:docMk/>
            <pc:sldMk cId="0" sldId="258"/>
            <ac:spMk id="4108" creationId="{6A4FD392-DCE3-4F2A-BC63-C0694C08C208}"/>
          </ac:spMkLst>
        </pc:spChg>
        <pc:spChg chg="mod">
          <ac:chgData name="Pat Audet" userId="7dcbd8be-069f-4f15-bea1-83efb39fc6e9" providerId="ADAL" clId="{02FF9B24-01D5-482B-B34D-773E727D13F6}" dt="2022-06-13T16:17:23.495" v="827" actId="1076"/>
          <ac:spMkLst>
            <pc:docMk/>
            <pc:sldMk cId="0" sldId="258"/>
            <ac:spMk id="4109" creationId="{1D9EE8E4-A324-4159-80E2-DA0AC9DD87BB}"/>
          </ac:spMkLst>
        </pc:spChg>
        <pc:spChg chg="mod">
          <ac:chgData name="Pat Audet" userId="7dcbd8be-069f-4f15-bea1-83efb39fc6e9" providerId="ADAL" clId="{02FF9B24-01D5-482B-B34D-773E727D13F6}" dt="2022-06-13T16:21:25.199" v="866" actId="1076"/>
          <ac:spMkLst>
            <pc:docMk/>
            <pc:sldMk cId="0" sldId="258"/>
            <ac:spMk id="4110" creationId="{3B8E772B-7DB1-4062-8528-3AD6559D0ACE}"/>
          </ac:spMkLst>
        </pc:spChg>
        <pc:spChg chg="mod">
          <ac:chgData name="Pat Audet" userId="7dcbd8be-069f-4f15-bea1-83efb39fc6e9" providerId="ADAL" clId="{02FF9B24-01D5-482B-B34D-773E727D13F6}" dt="2022-06-13T16:21:17.813" v="865"/>
          <ac:spMkLst>
            <pc:docMk/>
            <pc:sldMk cId="0" sldId="258"/>
            <ac:spMk id="4111" creationId="{C515AD31-5341-4DEF-9768-EE54813CD9E9}"/>
          </ac:spMkLst>
        </pc:spChg>
        <pc:spChg chg="mod">
          <ac:chgData name="Pat Audet" userId="7dcbd8be-069f-4f15-bea1-83efb39fc6e9" providerId="ADAL" clId="{02FF9B24-01D5-482B-B34D-773E727D13F6}" dt="2022-06-13T16:17:16.287" v="826" actId="1076"/>
          <ac:spMkLst>
            <pc:docMk/>
            <pc:sldMk cId="0" sldId="258"/>
            <ac:spMk id="4112" creationId="{F7F75CD1-49EB-43C8-A9F4-5703E3C58C20}"/>
          </ac:spMkLst>
        </pc:spChg>
        <pc:spChg chg="mod">
          <ac:chgData name="Pat Audet" userId="7dcbd8be-069f-4f15-bea1-83efb39fc6e9" providerId="ADAL" clId="{02FF9B24-01D5-482B-B34D-773E727D13F6}" dt="2022-06-13T16:17:07.750" v="825" actId="1076"/>
          <ac:spMkLst>
            <pc:docMk/>
            <pc:sldMk cId="0" sldId="258"/>
            <ac:spMk id="4114" creationId="{6B07B34E-10D6-4EBF-B2AE-5E4113B0756C}"/>
          </ac:spMkLst>
        </pc:spChg>
        <pc:spChg chg="mod">
          <ac:chgData name="Pat Audet" userId="7dcbd8be-069f-4f15-bea1-83efb39fc6e9" providerId="ADAL" clId="{02FF9B24-01D5-482B-B34D-773E727D13F6}" dt="2022-06-13T16:23:16.598" v="881" actId="1076"/>
          <ac:spMkLst>
            <pc:docMk/>
            <pc:sldMk cId="0" sldId="258"/>
            <ac:spMk id="4121" creationId="{9E1BE2F0-F31E-4B0C-B143-600ACBBBA413}"/>
          </ac:spMkLst>
        </pc:spChg>
        <pc:spChg chg="mod">
          <ac:chgData name="Pat Audet" userId="7dcbd8be-069f-4f15-bea1-83efb39fc6e9" providerId="ADAL" clId="{02FF9B24-01D5-482B-B34D-773E727D13F6}" dt="2022-06-13T16:22:11.611" v="872" actId="1076"/>
          <ac:spMkLst>
            <pc:docMk/>
            <pc:sldMk cId="0" sldId="258"/>
            <ac:spMk id="4122" creationId="{8E7AC72C-EA21-4BEC-8098-7D88AD22DE68}"/>
          </ac:spMkLst>
        </pc:spChg>
        <pc:spChg chg="mod">
          <ac:chgData name="Pat Audet" userId="7dcbd8be-069f-4f15-bea1-83efb39fc6e9" providerId="ADAL" clId="{02FF9B24-01D5-482B-B34D-773E727D13F6}" dt="2022-06-13T16:22:32.763" v="876" actId="1076"/>
          <ac:spMkLst>
            <pc:docMk/>
            <pc:sldMk cId="0" sldId="258"/>
            <ac:spMk id="4123" creationId="{A6D399F5-7D06-4CD2-9F5E-C3377CE7A87C}"/>
          </ac:spMkLst>
        </pc:spChg>
        <pc:spChg chg="mod">
          <ac:chgData name="Pat Audet" userId="7dcbd8be-069f-4f15-bea1-83efb39fc6e9" providerId="ADAL" clId="{02FF9B24-01D5-482B-B34D-773E727D13F6}" dt="2022-06-13T16:20:31.579" v="860" actId="1076"/>
          <ac:spMkLst>
            <pc:docMk/>
            <pc:sldMk cId="0" sldId="258"/>
            <ac:spMk id="4124" creationId="{AA3725C9-71C5-4FAD-9B0A-42F5BA00D5FA}"/>
          </ac:spMkLst>
        </pc:spChg>
        <pc:spChg chg="mod">
          <ac:chgData name="Pat Audet" userId="7dcbd8be-069f-4f15-bea1-83efb39fc6e9" providerId="ADAL" clId="{02FF9B24-01D5-482B-B34D-773E727D13F6}" dt="2022-06-13T16:20:54.382" v="864" actId="1076"/>
          <ac:spMkLst>
            <pc:docMk/>
            <pc:sldMk cId="0" sldId="258"/>
            <ac:spMk id="4125" creationId="{4D2C83E4-34E2-4375-A720-55DE0F5235E4}"/>
          </ac:spMkLst>
        </pc:spChg>
        <pc:spChg chg="mod">
          <ac:chgData name="Pat Audet" userId="7dcbd8be-069f-4f15-bea1-83efb39fc6e9" providerId="ADAL" clId="{02FF9B24-01D5-482B-B34D-773E727D13F6}" dt="2022-06-13T16:19:03.564" v="847" actId="1076"/>
          <ac:spMkLst>
            <pc:docMk/>
            <pc:sldMk cId="0" sldId="258"/>
            <ac:spMk id="4126" creationId="{2F40CC6C-1DDB-4BE8-9EEA-D7C02115775E}"/>
          </ac:spMkLst>
        </pc:spChg>
        <pc:spChg chg="mod">
          <ac:chgData name="Pat Audet" userId="7dcbd8be-069f-4f15-bea1-83efb39fc6e9" providerId="ADAL" clId="{02FF9B24-01D5-482B-B34D-773E727D13F6}" dt="2022-06-13T16:17:29.564" v="828" actId="1076"/>
          <ac:spMkLst>
            <pc:docMk/>
            <pc:sldMk cId="0" sldId="258"/>
            <ac:spMk id="4127" creationId="{C4CCC8B0-1F4C-4DB2-B8C4-8B5F86BD7FE5}"/>
          </ac:spMkLst>
        </pc:spChg>
        <pc:spChg chg="mod">
          <ac:chgData name="Pat Audet" userId="7dcbd8be-069f-4f15-bea1-83efb39fc6e9" providerId="ADAL" clId="{02FF9B24-01D5-482B-B34D-773E727D13F6}" dt="2022-06-13T16:17:34.467" v="829" actId="1076"/>
          <ac:spMkLst>
            <pc:docMk/>
            <pc:sldMk cId="0" sldId="258"/>
            <ac:spMk id="4128" creationId="{B660F18D-9774-455E-A884-4AEA2418FF3B}"/>
          </ac:spMkLst>
        </pc:spChg>
        <pc:spChg chg="del mod">
          <ac:chgData name="Pat Audet" userId="7dcbd8be-069f-4f15-bea1-83efb39fc6e9" providerId="ADAL" clId="{02FF9B24-01D5-482B-B34D-773E727D13F6}" dt="2022-06-13T16:17:41.324" v="834"/>
          <ac:spMkLst>
            <pc:docMk/>
            <pc:sldMk cId="0" sldId="258"/>
            <ac:spMk id="4133" creationId="{64C88476-5F7B-4D8B-A6E1-155349F9978B}"/>
          </ac:spMkLst>
        </pc:spChg>
        <pc:spChg chg="del mod">
          <ac:chgData name="Pat Audet" userId="7dcbd8be-069f-4f15-bea1-83efb39fc6e9" providerId="ADAL" clId="{02FF9B24-01D5-482B-B34D-773E727D13F6}" dt="2022-06-13T16:15:32.244" v="808" actId="478"/>
          <ac:spMkLst>
            <pc:docMk/>
            <pc:sldMk cId="0" sldId="258"/>
            <ac:spMk id="4135" creationId="{EE1B86F8-CBB2-4F19-997E-B70DE1CBCCB7}"/>
          </ac:spMkLst>
        </pc:spChg>
        <pc:spChg chg="mod">
          <ac:chgData name="Pat Audet" userId="7dcbd8be-069f-4f15-bea1-83efb39fc6e9" providerId="ADAL" clId="{02FF9B24-01D5-482B-B34D-773E727D13F6}" dt="2022-06-13T16:22:48.127" v="878" actId="1076"/>
          <ac:spMkLst>
            <pc:docMk/>
            <pc:sldMk cId="0" sldId="258"/>
            <ac:spMk id="4136" creationId="{91792E71-86F4-408E-A67E-460FB6D7AC90}"/>
          </ac:spMkLst>
        </pc:spChg>
        <pc:spChg chg="mod">
          <ac:chgData name="Pat Audet" userId="7dcbd8be-069f-4f15-bea1-83efb39fc6e9" providerId="ADAL" clId="{02FF9B24-01D5-482B-B34D-773E727D13F6}" dt="2022-06-13T16:22:58.782" v="879" actId="1076"/>
          <ac:spMkLst>
            <pc:docMk/>
            <pc:sldMk cId="0" sldId="258"/>
            <ac:spMk id="4137" creationId="{4ABFB29E-082D-47E2-A776-AEB16861AA7C}"/>
          </ac:spMkLst>
        </pc:spChg>
        <pc:spChg chg="del">
          <ac:chgData name="Pat Audet" userId="7dcbd8be-069f-4f15-bea1-83efb39fc6e9" providerId="ADAL" clId="{02FF9B24-01D5-482B-B34D-773E727D13F6}" dt="2022-06-13T16:15:41.619" v="810" actId="478"/>
          <ac:spMkLst>
            <pc:docMk/>
            <pc:sldMk cId="0" sldId="258"/>
            <ac:spMk id="16387" creationId="{30BCBD05-2EA6-4936-A3BF-D79215A99961}"/>
          </ac:spMkLst>
        </pc:spChg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58"/>
            <ac:spMk id="16408" creationId="{F823F054-DF75-4FD4-BDCC-EE023689CABA}"/>
          </ac:spMkLst>
        </pc:spChg>
        <pc:graphicFrameChg chg="add del">
          <ac:chgData name="Pat Audet" userId="7dcbd8be-069f-4f15-bea1-83efb39fc6e9" providerId="ADAL" clId="{02FF9B24-01D5-482B-B34D-773E727D13F6}" dt="2022-06-13T16:18:07.831" v="836" actId="26606"/>
          <ac:graphicFrameMkLst>
            <pc:docMk/>
            <pc:sldMk cId="0" sldId="258"/>
            <ac:graphicFrameMk id="16410" creationId="{338F31F5-D9D2-1013-AE75-D61F8AC9C568}"/>
          </ac:graphicFrameMkLst>
        </pc:graphicFrameChg>
        <pc:graphicFrameChg chg="add del">
          <ac:chgData name="Pat Audet" userId="7dcbd8be-069f-4f15-bea1-83efb39fc6e9" providerId="ADAL" clId="{02FF9B24-01D5-482B-B34D-773E727D13F6}" dt="2022-06-13T16:18:25.447" v="840" actId="26606"/>
          <ac:graphicFrameMkLst>
            <pc:docMk/>
            <pc:sldMk cId="0" sldId="258"/>
            <ac:graphicFrameMk id="16411" creationId="{B107AC09-4B3C-C4EF-0F8C-816F214A06A2}"/>
          </ac:graphicFrameMkLst>
        </pc:graphicFrameChg>
        <pc:graphicFrameChg chg="add del">
          <ac:chgData name="Pat Audet" userId="7dcbd8be-069f-4f15-bea1-83efb39fc6e9" providerId="ADAL" clId="{02FF9B24-01D5-482B-B34D-773E727D13F6}" dt="2022-06-13T16:18:13.425" v="838" actId="26606"/>
          <ac:graphicFrameMkLst>
            <pc:docMk/>
            <pc:sldMk cId="0" sldId="258"/>
            <ac:graphicFrameMk id="16412" creationId="{5FD9D313-78CE-267C-5233-AF5688BE6BE2}"/>
          </ac:graphicFrameMkLst>
        </pc:graphicFrameChg>
        <pc:picChg chg="del">
          <ac:chgData name="Pat Audet" userId="7dcbd8be-069f-4f15-bea1-83efb39fc6e9" providerId="ADAL" clId="{02FF9B24-01D5-482B-B34D-773E727D13F6}" dt="2022-06-13T16:15:25.286" v="805" actId="478"/>
          <ac:picMkLst>
            <pc:docMk/>
            <pc:sldMk cId="0" sldId="258"/>
            <ac:picMk id="4130" creationId="{0737F478-D8C4-4BA1-91C0-5E995C9A1DA1}"/>
          </ac:picMkLst>
        </pc:picChg>
        <pc:picChg chg="del">
          <ac:chgData name="Pat Audet" userId="7dcbd8be-069f-4f15-bea1-83efb39fc6e9" providerId="ADAL" clId="{02FF9B24-01D5-482B-B34D-773E727D13F6}" dt="2022-06-13T16:15:27.140" v="806" actId="478"/>
          <ac:picMkLst>
            <pc:docMk/>
            <pc:sldMk cId="0" sldId="258"/>
            <ac:picMk id="16386" creationId="{62293388-829D-415E-9559-534B4D752D76}"/>
          </ac:picMkLst>
        </pc:picChg>
      </pc:sldChg>
      <pc:sldChg chg="modSp mod setBg modClrScheme chgLayout">
        <pc:chgData name="Pat Audet" userId="7dcbd8be-069f-4f15-bea1-83efb39fc6e9" providerId="ADAL" clId="{02FF9B24-01D5-482B-B34D-773E727D13F6}" dt="2022-06-16T15:56:04.202" v="1930" actId="1076"/>
        <pc:sldMkLst>
          <pc:docMk/>
          <pc:sldMk cId="0" sldId="260"/>
        </pc:sldMkLst>
        <pc:spChg chg="mod">
          <ac:chgData name="Pat Audet" userId="7dcbd8be-069f-4f15-bea1-83efb39fc6e9" providerId="ADAL" clId="{02FF9B24-01D5-482B-B34D-773E727D13F6}" dt="2022-06-13T16:46:03.262" v="1415" actId="14100"/>
          <ac:spMkLst>
            <pc:docMk/>
            <pc:sldMk cId="0" sldId="260"/>
            <ac:spMk id="6174" creationId="{F0586137-6768-48D2-B49A-F1FF51037B13}"/>
          </ac:spMkLst>
        </pc:spChg>
        <pc:spChg chg="mod">
          <ac:chgData name="Pat Audet" userId="7dcbd8be-069f-4f15-bea1-83efb39fc6e9" providerId="ADAL" clId="{02FF9B24-01D5-482B-B34D-773E727D13F6}" dt="2022-06-13T16:46:46.074" v="1421" actId="1076"/>
          <ac:spMkLst>
            <pc:docMk/>
            <pc:sldMk cId="0" sldId="260"/>
            <ac:spMk id="6176" creationId="{35EAF839-1F0A-4199-B8CC-8A5A758AAE7C}"/>
          </ac:spMkLst>
        </pc:spChg>
        <pc:spChg chg="mod">
          <ac:chgData name="Pat Audet" userId="7dcbd8be-069f-4f15-bea1-83efb39fc6e9" providerId="ADAL" clId="{02FF9B24-01D5-482B-B34D-773E727D13F6}" dt="2022-06-16T15:54:59.235" v="1926" actId="207"/>
          <ac:spMkLst>
            <pc:docMk/>
            <pc:sldMk cId="0" sldId="260"/>
            <ac:spMk id="6177" creationId="{83413E31-A630-4E6E-8403-2A2B34807CB9}"/>
          </ac:spMkLst>
        </pc:spChg>
        <pc:spChg chg="mod">
          <ac:chgData name="Pat Audet" userId="7dcbd8be-069f-4f15-bea1-83efb39fc6e9" providerId="ADAL" clId="{02FF9B24-01D5-482B-B34D-773E727D13F6}" dt="2022-06-16T15:56:04.202" v="1930" actId="1076"/>
          <ac:spMkLst>
            <pc:docMk/>
            <pc:sldMk cId="0" sldId="260"/>
            <ac:spMk id="6178" creationId="{5AC8A968-34DA-4984-B111-82906AB0CF03}"/>
          </ac:spMkLst>
        </pc:spChg>
        <pc:spChg chg="mod">
          <ac:chgData name="Pat Audet" userId="7dcbd8be-069f-4f15-bea1-83efb39fc6e9" providerId="ADAL" clId="{02FF9B24-01D5-482B-B34D-773E727D13F6}" dt="2022-06-16T15:55:43.612" v="1928" actId="207"/>
          <ac:spMkLst>
            <pc:docMk/>
            <pc:sldMk cId="0" sldId="260"/>
            <ac:spMk id="6179" creationId="{6DD4A977-BDCB-41D5-9415-D3E5A46B7EEF}"/>
          </ac:spMkLst>
        </pc:spChg>
        <pc:spChg chg="mod ord">
          <ac:chgData name="Pat Audet" userId="7dcbd8be-069f-4f15-bea1-83efb39fc6e9" providerId="ADAL" clId="{02FF9B24-01D5-482B-B34D-773E727D13F6}" dt="2022-06-13T16:47:22.030" v="1423" actId="1076"/>
          <ac:spMkLst>
            <pc:docMk/>
            <pc:sldMk cId="0" sldId="260"/>
            <ac:spMk id="18435" creationId="{3EC2B360-D92B-480E-9005-EB076AEB1BA1}"/>
          </ac:spMkLst>
        </pc:spChg>
        <pc:picChg chg="mod">
          <ac:chgData name="Pat Audet" userId="7dcbd8be-069f-4f15-bea1-83efb39fc6e9" providerId="ADAL" clId="{02FF9B24-01D5-482B-B34D-773E727D13F6}" dt="2022-06-16T15:23:58.301" v="1706" actId="1076"/>
          <ac:picMkLst>
            <pc:docMk/>
            <pc:sldMk cId="0" sldId="260"/>
            <ac:picMk id="6175" creationId="{07CDBF0B-8136-4313-A6A9-F7B674EFC942}"/>
          </ac:picMkLst>
        </pc:picChg>
      </pc:sldChg>
      <pc:sldChg chg="delSp modSp mod modClrScheme chgLayout">
        <pc:chgData name="Pat Audet" userId="7dcbd8be-069f-4f15-bea1-83efb39fc6e9" providerId="ADAL" clId="{02FF9B24-01D5-482B-B34D-773E727D13F6}" dt="2022-06-16T22:26:48.513" v="2533" actId="20577"/>
        <pc:sldMkLst>
          <pc:docMk/>
          <pc:sldMk cId="0" sldId="261"/>
        </pc:sldMkLst>
        <pc:spChg chg="mod ord">
          <ac:chgData name="Pat Audet" userId="7dcbd8be-069f-4f15-bea1-83efb39fc6e9" providerId="ADAL" clId="{02FF9B24-01D5-482B-B34D-773E727D13F6}" dt="2022-06-13T16:52:17.196" v="1635" actId="207"/>
          <ac:spMkLst>
            <pc:docMk/>
            <pc:sldMk cId="0" sldId="261"/>
            <ac:spMk id="7171" creationId="{7EE7CFF1-88A2-4200-8E57-F18B5FBB8B8C}"/>
          </ac:spMkLst>
        </pc:spChg>
        <pc:spChg chg="mod">
          <ac:chgData name="Pat Audet" userId="7dcbd8be-069f-4f15-bea1-83efb39fc6e9" providerId="ADAL" clId="{02FF9B24-01D5-482B-B34D-773E727D13F6}" dt="2022-06-13T16:49:37.349" v="1443" actId="1035"/>
          <ac:spMkLst>
            <pc:docMk/>
            <pc:sldMk cId="0" sldId="261"/>
            <ac:spMk id="7172" creationId="{5E8F3726-2AE2-40FD-8840-53883A65F25C}"/>
          </ac:spMkLst>
        </pc:spChg>
        <pc:spChg chg="mod">
          <ac:chgData name="Pat Audet" userId="7dcbd8be-069f-4f15-bea1-83efb39fc6e9" providerId="ADAL" clId="{02FF9B24-01D5-482B-B34D-773E727D13F6}" dt="2022-06-16T15:25:51.351" v="1728" actId="207"/>
          <ac:spMkLst>
            <pc:docMk/>
            <pc:sldMk cId="0" sldId="261"/>
            <ac:spMk id="7173" creationId="{F06A611D-7A39-4CC2-9235-6B0C86467935}"/>
          </ac:spMkLst>
        </pc:spChg>
        <pc:spChg chg="mod">
          <ac:chgData name="Pat Audet" userId="7dcbd8be-069f-4f15-bea1-83efb39fc6e9" providerId="ADAL" clId="{02FF9B24-01D5-482B-B34D-773E727D13F6}" dt="2022-06-13T16:49:58.253" v="1477" actId="1035"/>
          <ac:spMkLst>
            <pc:docMk/>
            <pc:sldMk cId="0" sldId="261"/>
            <ac:spMk id="7174" creationId="{90EF6FC0-6410-4D7E-BB14-8477380A6D4E}"/>
          </ac:spMkLst>
        </pc:spChg>
        <pc:spChg chg="mod">
          <ac:chgData name="Pat Audet" userId="7dcbd8be-069f-4f15-bea1-83efb39fc6e9" providerId="ADAL" clId="{02FF9B24-01D5-482B-B34D-773E727D13F6}" dt="2022-06-16T15:25:58.722" v="1729" actId="207"/>
          <ac:spMkLst>
            <pc:docMk/>
            <pc:sldMk cId="0" sldId="261"/>
            <ac:spMk id="7175" creationId="{13121B73-B58D-4249-8039-0AE8848D8E76}"/>
          </ac:spMkLst>
        </pc:spChg>
        <pc:spChg chg="mod">
          <ac:chgData name="Pat Audet" userId="7dcbd8be-069f-4f15-bea1-83efb39fc6e9" providerId="ADAL" clId="{02FF9B24-01D5-482B-B34D-773E727D13F6}" dt="2022-06-16T15:26:09.710" v="1730" actId="207"/>
          <ac:spMkLst>
            <pc:docMk/>
            <pc:sldMk cId="0" sldId="261"/>
            <ac:spMk id="7176" creationId="{08D889EB-EB4E-4864-B647-E1DD02D15615}"/>
          </ac:spMkLst>
        </pc:spChg>
        <pc:spChg chg="mod">
          <ac:chgData name="Pat Audet" userId="7dcbd8be-069f-4f15-bea1-83efb39fc6e9" providerId="ADAL" clId="{02FF9B24-01D5-482B-B34D-773E727D13F6}" dt="2022-06-13T16:51:36.675" v="1620" actId="1035"/>
          <ac:spMkLst>
            <pc:docMk/>
            <pc:sldMk cId="0" sldId="261"/>
            <ac:spMk id="7177" creationId="{2129A88A-681D-40EF-BDE1-A83B7CE03341}"/>
          </ac:spMkLst>
        </pc:spChg>
        <pc:spChg chg="mod">
          <ac:chgData name="Pat Audet" userId="7dcbd8be-069f-4f15-bea1-83efb39fc6e9" providerId="ADAL" clId="{02FF9B24-01D5-482B-B34D-773E727D13F6}" dt="2022-06-13T16:51:31.521" v="1614" actId="1035"/>
          <ac:spMkLst>
            <pc:docMk/>
            <pc:sldMk cId="0" sldId="261"/>
            <ac:spMk id="7178" creationId="{E1A65A04-3D65-4144-BD0C-241B143558CB}"/>
          </ac:spMkLst>
        </pc:spChg>
        <pc:spChg chg="mod">
          <ac:chgData name="Pat Audet" userId="7dcbd8be-069f-4f15-bea1-83efb39fc6e9" providerId="ADAL" clId="{02FF9B24-01D5-482B-B34D-773E727D13F6}" dt="2022-06-13T16:50:10.156" v="1502" actId="1035"/>
          <ac:spMkLst>
            <pc:docMk/>
            <pc:sldMk cId="0" sldId="261"/>
            <ac:spMk id="7179" creationId="{B3F8FAC6-179A-48B7-8747-A562268B9F62}"/>
          </ac:spMkLst>
        </pc:spChg>
        <pc:spChg chg="mod">
          <ac:chgData name="Pat Audet" userId="7dcbd8be-069f-4f15-bea1-83efb39fc6e9" providerId="ADAL" clId="{02FF9B24-01D5-482B-B34D-773E727D13F6}" dt="2022-06-13T16:50:14.440" v="1514" actId="1035"/>
          <ac:spMkLst>
            <pc:docMk/>
            <pc:sldMk cId="0" sldId="261"/>
            <ac:spMk id="7180" creationId="{880BE67C-23B3-480F-8DA6-AB8E112A23A9}"/>
          </ac:spMkLst>
        </pc:spChg>
        <pc:spChg chg="mod">
          <ac:chgData name="Pat Audet" userId="7dcbd8be-069f-4f15-bea1-83efb39fc6e9" providerId="ADAL" clId="{02FF9B24-01D5-482B-B34D-773E727D13F6}" dt="2022-06-13T16:51:25.842" v="1604" actId="1035"/>
          <ac:spMkLst>
            <pc:docMk/>
            <pc:sldMk cId="0" sldId="261"/>
            <ac:spMk id="7181" creationId="{D181D604-7635-428D-9162-23253AA9E425}"/>
          </ac:spMkLst>
        </pc:spChg>
        <pc:spChg chg="mod">
          <ac:chgData name="Pat Audet" userId="7dcbd8be-069f-4f15-bea1-83efb39fc6e9" providerId="ADAL" clId="{02FF9B24-01D5-482B-B34D-773E727D13F6}" dt="2022-06-13T16:51:21.508" v="1599" actId="1035"/>
          <ac:spMkLst>
            <pc:docMk/>
            <pc:sldMk cId="0" sldId="261"/>
            <ac:spMk id="7182" creationId="{20B9D99F-AA32-401B-97BE-3B1C098BF231}"/>
          </ac:spMkLst>
        </pc:spChg>
        <pc:spChg chg="mod">
          <ac:chgData name="Pat Audet" userId="7dcbd8be-069f-4f15-bea1-83efb39fc6e9" providerId="ADAL" clId="{02FF9B24-01D5-482B-B34D-773E727D13F6}" dt="2022-06-13T16:49:52.502" v="1463" actId="1036"/>
          <ac:spMkLst>
            <pc:docMk/>
            <pc:sldMk cId="0" sldId="261"/>
            <ac:spMk id="7183" creationId="{19A92A15-5725-4E28-B1EE-0C85965FF0E4}"/>
          </ac:spMkLst>
        </pc:spChg>
        <pc:spChg chg="mod">
          <ac:chgData name="Pat Audet" userId="7dcbd8be-069f-4f15-bea1-83efb39fc6e9" providerId="ADAL" clId="{02FF9B24-01D5-482B-B34D-773E727D13F6}" dt="2022-06-13T16:49:45.897" v="1461" actId="1035"/>
          <ac:spMkLst>
            <pc:docMk/>
            <pc:sldMk cId="0" sldId="261"/>
            <ac:spMk id="7184" creationId="{B15FBCA3-4BD9-4ADD-A295-DD747419B137}"/>
          </ac:spMkLst>
        </pc:spChg>
        <pc:spChg chg="mod">
          <ac:chgData name="Pat Audet" userId="7dcbd8be-069f-4f15-bea1-83efb39fc6e9" providerId="ADAL" clId="{02FF9B24-01D5-482B-B34D-773E727D13F6}" dt="2022-06-16T15:28:33.069" v="1740" actId="207"/>
          <ac:spMkLst>
            <pc:docMk/>
            <pc:sldMk cId="0" sldId="261"/>
            <ac:spMk id="7186" creationId="{BA4E9795-1C5D-464E-BB99-4F21AF171756}"/>
          </ac:spMkLst>
        </pc:spChg>
        <pc:spChg chg="mod">
          <ac:chgData name="Pat Audet" userId="7dcbd8be-069f-4f15-bea1-83efb39fc6e9" providerId="ADAL" clId="{02FF9B24-01D5-482B-B34D-773E727D13F6}" dt="2022-06-13T16:51:43.829" v="1624" actId="1035"/>
          <ac:spMkLst>
            <pc:docMk/>
            <pc:sldMk cId="0" sldId="261"/>
            <ac:spMk id="7190" creationId="{E48BB472-8BB2-4A89-A689-C550E031642B}"/>
          </ac:spMkLst>
        </pc:spChg>
        <pc:spChg chg="mod">
          <ac:chgData name="Pat Audet" userId="7dcbd8be-069f-4f15-bea1-83efb39fc6e9" providerId="ADAL" clId="{02FF9B24-01D5-482B-B34D-773E727D13F6}" dt="2022-06-13T16:51:49.050" v="1627" actId="1035"/>
          <ac:spMkLst>
            <pc:docMk/>
            <pc:sldMk cId="0" sldId="261"/>
            <ac:spMk id="7191" creationId="{D199ED6C-5578-4FA4-A488-E6E7E6069C42}"/>
          </ac:spMkLst>
        </pc:spChg>
        <pc:spChg chg="mod">
          <ac:chgData name="Pat Audet" userId="7dcbd8be-069f-4f15-bea1-83efb39fc6e9" providerId="ADAL" clId="{02FF9B24-01D5-482B-B34D-773E727D13F6}" dt="2022-06-13T16:51:46.390" v="1625" actId="1035"/>
          <ac:spMkLst>
            <pc:docMk/>
            <pc:sldMk cId="0" sldId="261"/>
            <ac:spMk id="7193" creationId="{83C5D2C1-55A9-437C-A06A-CB59672C1DFF}"/>
          </ac:spMkLst>
        </pc:spChg>
        <pc:spChg chg="mod">
          <ac:chgData name="Pat Audet" userId="7dcbd8be-069f-4f15-bea1-83efb39fc6e9" providerId="ADAL" clId="{02FF9B24-01D5-482B-B34D-773E727D13F6}" dt="2022-06-13T16:50:55.867" v="1572" actId="1035"/>
          <ac:spMkLst>
            <pc:docMk/>
            <pc:sldMk cId="0" sldId="261"/>
            <ac:spMk id="7194" creationId="{DEAC6A74-63AC-4E1E-A02F-CCB8279CB833}"/>
          </ac:spMkLst>
        </pc:spChg>
        <pc:spChg chg="mod">
          <ac:chgData name="Pat Audet" userId="7dcbd8be-069f-4f15-bea1-83efb39fc6e9" providerId="ADAL" clId="{02FF9B24-01D5-482B-B34D-773E727D13F6}" dt="2022-06-16T22:26:48.513" v="2533" actId="20577"/>
          <ac:spMkLst>
            <pc:docMk/>
            <pc:sldMk cId="0" sldId="261"/>
            <ac:spMk id="7195" creationId="{92C997C3-8783-40E1-BDCE-8B2319B89120}"/>
          </ac:spMkLst>
        </pc:spChg>
        <pc:spChg chg="mod">
          <ac:chgData name="Pat Audet" userId="7dcbd8be-069f-4f15-bea1-83efb39fc6e9" providerId="ADAL" clId="{02FF9B24-01D5-482B-B34D-773E727D13F6}" dt="2022-06-16T22:17:54.244" v="2369" actId="207"/>
          <ac:spMkLst>
            <pc:docMk/>
            <pc:sldMk cId="0" sldId="261"/>
            <ac:spMk id="7196" creationId="{4DF4AC4A-BE34-4C2D-A48E-BCDF2099461B}"/>
          </ac:spMkLst>
        </pc:spChg>
        <pc:spChg chg="mod">
          <ac:chgData name="Pat Audet" userId="7dcbd8be-069f-4f15-bea1-83efb39fc6e9" providerId="ADAL" clId="{02FF9B24-01D5-482B-B34D-773E727D13F6}" dt="2022-06-13T16:50:39.978" v="1555" actId="1035"/>
          <ac:spMkLst>
            <pc:docMk/>
            <pc:sldMk cId="0" sldId="261"/>
            <ac:spMk id="7197" creationId="{06BABBC3-D403-41F2-887E-345A29159FB5}"/>
          </ac:spMkLst>
        </pc:spChg>
        <pc:spChg chg="mod">
          <ac:chgData name="Pat Audet" userId="7dcbd8be-069f-4f15-bea1-83efb39fc6e9" providerId="ADAL" clId="{02FF9B24-01D5-482B-B34D-773E727D13F6}" dt="2022-06-13T16:51:58.685" v="1634" actId="1035"/>
          <ac:spMkLst>
            <pc:docMk/>
            <pc:sldMk cId="0" sldId="261"/>
            <ac:spMk id="7198" creationId="{7B46A1C0-08AE-44B4-9828-45768098DB14}"/>
          </ac:spMkLst>
        </pc:spChg>
        <pc:spChg chg="mod">
          <ac:chgData name="Pat Audet" userId="7dcbd8be-069f-4f15-bea1-83efb39fc6e9" providerId="ADAL" clId="{02FF9B24-01D5-482B-B34D-773E727D13F6}" dt="2022-06-13T16:51:55.658" v="1632" actId="1035"/>
          <ac:spMkLst>
            <pc:docMk/>
            <pc:sldMk cId="0" sldId="261"/>
            <ac:spMk id="7199" creationId="{6D1FDC42-E1EC-464D-84D2-D91DC7A766F3}"/>
          </ac:spMkLst>
        </pc:spChg>
        <pc:spChg chg="mod">
          <ac:chgData name="Pat Audet" userId="7dcbd8be-069f-4f15-bea1-83efb39fc6e9" providerId="ADAL" clId="{02FF9B24-01D5-482B-B34D-773E727D13F6}" dt="2022-06-13T16:51:52.264" v="1629" actId="1035"/>
          <ac:spMkLst>
            <pc:docMk/>
            <pc:sldMk cId="0" sldId="261"/>
            <ac:spMk id="7200" creationId="{433CE0D1-BD8C-4454-A33E-2E2DE64F1E63}"/>
          </ac:spMkLst>
        </pc:spChg>
        <pc:spChg chg="mod ord">
          <ac:chgData name="Pat Audet" userId="7dcbd8be-069f-4f15-bea1-83efb39fc6e9" providerId="ADAL" clId="{02FF9B24-01D5-482B-B34D-773E727D13F6}" dt="2022-06-13T16:49:32.961" v="1438" actId="700"/>
          <ac:spMkLst>
            <pc:docMk/>
            <pc:sldMk cId="0" sldId="261"/>
            <ac:spMk id="20482" creationId="{80495F18-CB67-438D-93DE-B1F2A3F3A14F}"/>
          </ac:spMkLst>
        </pc:spChg>
        <pc:picChg chg="del">
          <ac:chgData name="Pat Audet" userId="7dcbd8be-069f-4f15-bea1-83efb39fc6e9" providerId="ADAL" clId="{02FF9B24-01D5-482B-B34D-773E727D13F6}" dt="2022-06-13T16:48:37.792" v="1430" actId="478"/>
          <ac:picMkLst>
            <pc:docMk/>
            <pc:sldMk cId="0" sldId="261"/>
            <ac:picMk id="20498" creationId="{40AADE99-94E1-4A9F-BCC3-3DFACC052BC0}"/>
          </ac:picMkLst>
        </pc:picChg>
      </pc:sldChg>
      <pc:sldChg chg="modSp add del mod">
        <pc:chgData name="Pat Audet" userId="7dcbd8be-069f-4f15-bea1-83efb39fc6e9" providerId="ADAL" clId="{02FF9B24-01D5-482B-B34D-773E727D13F6}" dt="2022-06-16T23:33:59.030" v="3131" actId="47"/>
        <pc:sldMkLst>
          <pc:docMk/>
          <pc:sldMk cId="0" sldId="265"/>
        </pc:sldMkLst>
        <pc:spChg chg="mod">
          <ac:chgData name="Pat Audet" userId="7dcbd8be-069f-4f15-bea1-83efb39fc6e9" providerId="ADAL" clId="{02FF9B24-01D5-482B-B34D-773E727D13F6}" dt="2022-06-13T15:43:37.272" v="34" actId="27636"/>
          <ac:spMkLst>
            <pc:docMk/>
            <pc:sldMk cId="0" sldId="265"/>
            <ac:spMk id="11269" creationId="{46212D61-1603-4C8D-AEA3-1BF3C0F4F0A8}"/>
          </ac:spMkLst>
        </pc:spChg>
      </pc:sldChg>
      <pc:sldChg chg="modSp del mod">
        <pc:chgData name="Pat Audet" userId="7dcbd8be-069f-4f15-bea1-83efb39fc6e9" providerId="ADAL" clId="{02FF9B24-01D5-482B-B34D-773E727D13F6}" dt="2022-06-16T23:34:36.755" v="3132" actId="47"/>
        <pc:sldMkLst>
          <pc:docMk/>
          <pc:sldMk cId="0" sldId="266"/>
        </pc:sldMkLst>
        <pc:spChg chg="mod">
          <ac:chgData name="Pat Audet" userId="7dcbd8be-069f-4f15-bea1-83efb39fc6e9" providerId="ADAL" clId="{02FF9B24-01D5-482B-B34D-773E727D13F6}" dt="2022-06-13T15:43:37.287" v="35" actId="27636"/>
          <ac:spMkLst>
            <pc:docMk/>
            <pc:sldMk cId="0" sldId="266"/>
            <ac:spMk id="12291" creationId="{C84D794D-5533-48EF-8CBB-9F772447D5FC}"/>
          </ac:spMkLst>
        </pc:spChg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66"/>
            <ac:spMk id="71682" creationId="{499AFAF6-C2C9-4C2C-85CD-5F8B430E2CA8}"/>
          </ac:spMkLst>
        </pc:spChg>
      </pc:sldChg>
      <pc:sldChg chg="del">
        <pc:chgData name="Pat Audet" userId="7dcbd8be-069f-4f15-bea1-83efb39fc6e9" providerId="ADAL" clId="{02FF9B24-01D5-482B-B34D-773E727D13F6}" dt="2022-06-16T23:34:37.243" v="3133" actId="47"/>
        <pc:sldMkLst>
          <pc:docMk/>
          <pc:sldMk cId="0" sldId="267"/>
        </pc:sldMkLst>
      </pc:sldChg>
      <pc:sldChg chg="del">
        <pc:chgData name="Pat Audet" userId="7dcbd8be-069f-4f15-bea1-83efb39fc6e9" providerId="ADAL" clId="{02FF9B24-01D5-482B-B34D-773E727D13F6}" dt="2022-06-16T23:34:37.679" v="3134" actId="47"/>
        <pc:sldMkLst>
          <pc:docMk/>
          <pc:sldMk cId="0" sldId="268"/>
        </pc:sldMkLst>
      </pc:sldChg>
      <pc:sldChg chg="modSp del mod">
        <pc:chgData name="Pat Audet" userId="7dcbd8be-069f-4f15-bea1-83efb39fc6e9" providerId="ADAL" clId="{02FF9B24-01D5-482B-B34D-773E727D13F6}" dt="2022-06-16T23:34:38.181" v="3135" actId="47"/>
        <pc:sldMkLst>
          <pc:docMk/>
          <pc:sldMk cId="0" sldId="269"/>
        </pc:sldMkLst>
        <pc:spChg chg="mod">
          <ac:chgData name="Pat Audet" userId="7dcbd8be-069f-4f15-bea1-83efb39fc6e9" providerId="ADAL" clId="{02FF9B24-01D5-482B-B34D-773E727D13F6}" dt="2022-06-13T15:43:37.310" v="36" actId="27636"/>
          <ac:spMkLst>
            <pc:docMk/>
            <pc:sldMk cId="0" sldId="269"/>
            <ac:spMk id="15363" creationId="{755E31C0-35AA-4F0B-884B-5C7DF877A30F}"/>
          </ac:spMkLst>
        </pc:spChg>
      </pc:sldChg>
      <pc:sldChg chg="modSp del">
        <pc:chgData name="Pat Audet" userId="7dcbd8be-069f-4f15-bea1-83efb39fc6e9" providerId="ADAL" clId="{02FF9B24-01D5-482B-B34D-773E727D13F6}" dt="2022-06-16T23:34:39.051" v="3136" actId="47"/>
        <pc:sldMkLst>
          <pc:docMk/>
          <pc:sldMk cId="0" sldId="270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70"/>
            <ac:spMk id="75778" creationId="{087F504F-A3AB-4C68-84C9-E5514C55DA10}"/>
          </ac:spMkLst>
        </pc:spChg>
      </pc:sldChg>
      <pc:sldChg chg="modSp del mod">
        <pc:chgData name="Pat Audet" userId="7dcbd8be-069f-4f15-bea1-83efb39fc6e9" providerId="ADAL" clId="{02FF9B24-01D5-482B-B34D-773E727D13F6}" dt="2022-06-16T23:34:39.856" v="3137" actId="47"/>
        <pc:sldMkLst>
          <pc:docMk/>
          <pc:sldMk cId="0" sldId="271"/>
        </pc:sldMkLst>
        <pc:spChg chg="mod">
          <ac:chgData name="Pat Audet" userId="7dcbd8be-069f-4f15-bea1-83efb39fc6e9" providerId="ADAL" clId="{02FF9B24-01D5-482B-B34D-773E727D13F6}" dt="2022-06-13T15:43:37.319" v="37" actId="27636"/>
          <ac:spMkLst>
            <pc:docMk/>
            <pc:sldMk cId="0" sldId="271"/>
            <ac:spMk id="17410" creationId="{B429557C-5EEE-4416-8B2B-C468FF92E275}"/>
          </ac:spMkLst>
        </pc:spChg>
      </pc:sldChg>
      <pc:sldChg chg="modSp del">
        <pc:chgData name="Pat Audet" userId="7dcbd8be-069f-4f15-bea1-83efb39fc6e9" providerId="ADAL" clId="{02FF9B24-01D5-482B-B34D-773E727D13F6}" dt="2022-06-16T23:34:41.704" v="3139" actId="47"/>
        <pc:sldMkLst>
          <pc:docMk/>
          <pc:sldMk cId="0" sldId="272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72"/>
            <ac:spMk id="78851" creationId="{520A7B75-6884-4A34-A6E3-1D0868F16DA7}"/>
          </ac:spMkLst>
        </pc:spChg>
      </pc:sldChg>
      <pc:sldChg chg="modSp del">
        <pc:chgData name="Pat Audet" userId="7dcbd8be-069f-4f15-bea1-83efb39fc6e9" providerId="ADAL" clId="{02FF9B24-01D5-482B-B34D-773E727D13F6}" dt="2022-06-16T23:34:42.678" v="3140" actId="47"/>
        <pc:sldMkLst>
          <pc:docMk/>
          <pc:sldMk cId="0" sldId="273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73"/>
            <ac:spMk id="79876" creationId="{4712E8B6-1DE4-4F41-8D60-9D536A4CF7E4}"/>
          </ac:spMkLst>
        </pc:spChg>
      </pc:sldChg>
      <pc:sldChg chg="del">
        <pc:chgData name="Pat Audet" userId="7dcbd8be-069f-4f15-bea1-83efb39fc6e9" providerId="ADAL" clId="{02FF9B24-01D5-482B-B34D-773E727D13F6}" dt="2022-06-16T15:49:47.682" v="1893" actId="2696"/>
        <pc:sldMkLst>
          <pc:docMk/>
          <pc:sldMk cId="0" sldId="274"/>
        </pc:sldMkLst>
      </pc:sldChg>
      <pc:sldChg chg="addSp delSp modSp mod setBg delAnim modAnim">
        <pc:chgData name="Pat Audet" userId="7dcbd8be-069f-4f15-bea1-83efb39fc6e9" providerId="ADAL" clId="{02FF9B24-01D5-482B-B34D-773E727D13F6}" dt="2022-06-16T22:32:03.064" v="2555" actId="1076"/>
        <pc:sldMkLst>
          <pc:docMk/>
          <pc:sldMk cId="0" sldId="276"/>
        </pc:sldMkLst>
        <pc:spChg chg="mod">
          <ac:chgData name="Pat Audet" userId="7dcbd8be-069f-4f15-bea1-83efb39fc6e9" providerId="ADAL" clId="{02FF9B24-01D5-482B-B34D-773E727D13F6}" dt="2022-06-16T22:28:53.610" v="2538" actId="113"/>
          <ac:spMkLst>
            <pc:docMk/>
            <pc:sldMk cId="0" sldId="276"/>
            <ac:spMk id="22548" creationId="{1DE85EC8-8C56-4389-B178-C62A14F3F1DE}"/>
          </ac:spMkLst>
        </pc:spChg>
        <pc:spChg chg="del mod">
          <ac:chgData name="Pat Audet" userId="7dcbd8be-069f-4f15-bea1-83efb39fc6e9" providerId="ADAL" clId="{02FF9B24-01D5-482B-B34D-773E727D13F6}" dt="2022-06-16T22:29:14.709" v="2543" actId="478"/>
          <ac:spMkLst>
            <pc:docMk/>
            <pc:sldMk cId="0" sldId="276"/>
            <ac:spMk id="22552" creationId="{BDB446FA-5FCB-431A-A5A0-18D49D1BE20B}"/>
          </ac:spMkLst>
        </pc:spChg>
        <pc:spChg chg="del">
          <ac:chgData name="Pat Audet" userId="7dcbd8be-069f-4f15-bea1-83efb39fc6e9" providerId="ADAL" clId="{02FF9B24-01D5-482B-B34D-773E727D13F6}" dt="2022-06-16T22:29:05.950" v="2540" actId="478"/>
          <ac:spMkLst>
            <pc:docMk/>
            <pc:sldMk cId="0" sldId="276"/>
            <ac:spMk id="22553" creationId="{14CA5E03-9B2B-45E6-A207-394E5F1C7288}"/>
          </ac:spMkLst>
        </pc:spChg>
        <pc:spChg chg="mod">
          <ac:chgData name="Pat Audet" userId="7dcbd8be-069f-4f15-bea1-83efb39fc6e9" providerId="ADAL" clId="{02FF9B24-01D5-482B-B34D-773E727D13F6}" dt="2022-06-16T22:01:51.850" v="2333" actId="1076"/>
          <ac:spMkLst>
            <pc:docMk/>
            <pc:sldMk cId="0" sldId="276"/>
            <ac:spMk id="22554" creationId="{A1ED85ED-2B48-4391-A0F0-D5F305560092}"/>
          </ac:spMkLst>
        </pc:spChg>
        <pc:spChg chg="mod">
          <ac:chgData name="Pat Audet" userId="7dcbd8be-069f-4f15-bea1-83efb39fc6e9" providerId="ADAL" clId="{02FF9B24-01D5-482B-B34D-773E727D13F6}" dt="2022-06-16T22:01:55.672" v="2334" actId="1076"/>
          <ac:spMkLst>
            <pc:docMk/>
            <pc:sldMk cId="0" sldId="276"/>
            <ac:spMk id="22555" creationId="{09FB357F-679F-4504-8BE6-465CDDC939DE}"/>
          </ac:spMkLst>
        </pc:spChg>
        <pc:spChg chg="mod">
          <ac:chgData name="Pat Audet" userId="7dcbd8be-069f-4f15-bea1-83efb39fc6e9" providerId="ADAL" clId="{02FF9B24-01D5-482B-B34D-773E727D13F6}" dt="2022-06-16T22:01:59.429" v="2335" actId="1076"/>
          <ac:spMkLst>
            <pc:docMk/>
            <pc:sldMk cId="0" sldId="276"/>
            <ac:spMk id="22556" creationId="{FC058B90-F371-4BDE-9B8B-C13CBC884359}"/>
          </ac:spMkLst>
        </pc:spChg>
        <pc:spChg chg="del mod">
          <ac:chgData name="Pat Audet" userId="7dcbd8be-069f-4f15-bea1-83efb39fc6e9" providerId="ADAL" clId="{02FF9B24-01D5-482B-B34D-773E727D13F6}" dt="2022-06-16T22:29:19.877" v="2545" actId="478"/>
          <ac:spMkLst>
            <pc:docMk/>
            <pc:sldMk cId="0" sldId="276"/>
            <ac:spMk id="22557" creationId="{0443BE32-4521-4F56-9120-68BE2106CE9F}"/>
          </ac:spMkLst>
        </pc:spChg>
        <pc:spChg chg="del">
          <ac:chgData name="Pat Audet" userId="7dcbd8be-069f-4f15-bea1-83efb39fc6e9" providerId="ADAL" clId="{02FF9B24-01D5-482B-B34D-773E727D13F6}" dt="2022-06-16T22:29:26.046" v="2548" actId="478"/>
          <ac:spMkLst>
            <pc:docMk/>
            <pc:sldMk cId="0" sldId="276"/>
            <ac:spMk id="22558" creationId="{C1A70CF1-6283-4FDA-AE5B-EE0C17D7BF54}"/>
          </ac:spMkLst>
        </pc:spChg>
        <pc:spChg chg="del">
          <ac:chgData name="Pat Audet" userId="7dcbd8be-069f-4f15-bea1-83efb39fc6e9" providerId="ADAL" clId="{02FF9B24-01D5-482B-B34D-773E727D13F6}" dt="2022-06-16T22:29:23.901" v="2547" actId="478"/>
          <ac:spMkLst>
            <pc:docMk/>
            <pc:sldMk cId="0" sldId="276"/>
            <ac:spMk id="22559" creationId="{A0072A62-F71D-4A62-A83D-89E7451EDECA}"/>
          </ac:spMkLst>
        </pc:spChg>
        <pc:spChg chg="del">
          <ac:chgData name="Pat Audet" userId="7dcbd8be-069f-4f15-bea1-83efb39fc6e9" providerId="ADAL" clId="{02FF9B24-01D5-482B-B34D-773E727D13F6}" dt="2022-06-16T22:29:21.659" v="2546" actId="478"/>
          <ac:spMkLst>
            <pc:docMk/>
            <pc:sldMk cId="0" sldId="276"/>
            <ac:spMk id="22560" creationId="{FC1052E6-B4FA-49DE-B4EA-9E146EC91AF7}"/>
          </ac:spMkLst>
        </pc:spChg>
        <pc:spChg chg="del mod">
          <ac:chgData name="Pat Audet" userId="7dcbd8be-069f-4f15-bea1-83efb39fc6e9" providerId="ADAL" clId="{02FF9B24-01D5-482B-B34D-773E727D13F6}" dt="2022-06-16T21:59:25.805" v="2296" actId="478"/>
          <ac:spMkLst>
            <pc:docMk/>
            <pc:sldMk cId="0" sldId="276"/>
            <ac:spMk id="22561" creationId="{1C6FBFA7-835A-41B5-96E9-EC21DFCC96A9}"/>
          </ac:spMkLst>
        </pc:spChg>
        <pc:spChg chg="del">
          <ac:chgData name="Pat Audet" userId="7dcbd8be-069f-4f15-bea1-83efb39fc6e9" providerId="ADAL" clId="{02FF9B24-01D5-482B-B34D-773E727D13F6}" dt="2022-06-16T21:59:20.631" v="2294" actId="478"/>
          <ac:spMkLst>
            <pc:docMk/>
            <pc:sldMk cId="0" sldId="276"/>
            <ac:spMk id="22562" creationId="{7EDF472C-5ECE-4AA1-A152-9EAEE7160585}"/>
          </ac:spMkLst>
        </pc:spChg>
        <pc:spChg chg="del">
          <ac:chgData name="Pat Audet" userId="7dcbd8be-069f-4f15-bea1-83efb39fc6e9" providerId="ADAL" clId="{02FF9B24-01D5-482B-B34D-773E727D13F6}" dt="2022-06-16T21:59:18.366" v="2293" actId="478"/>
          <ac:spMkLst>
            <pc:docMk/>
            <pc:sldMk cId="0" sldId="276"/>
            <ac:spMk id="22563" creationId="{5CAF6DCB-3EE8-4FED-AAB5-E6F8E398A663}"/>
          </ac:spMkLst>
        </pc:spChg>
        <pc:spChg chg="del">
          <ac:chgData name="Pat Audet" userId="7dcbd8be-069f-4f15-bea1-83efb39fc6e9" providerId="ADAL" clId="{02FF9B24-01D5-482B-B34D-773E727D13F6}" dt="2022-06-16T21:59:11.786" v="2291" actId="478"/>
          <ac:spMkLst>
            <pc:docMk/>
            <pc:sldMk cId="0" sldId="276"/>
            <ac:spMk id="22564" creationId="{723FA75F-0F3C-4B83-81F3-661118816F46}"/>
          </ac:spMkLst>
        </pc:spChg>
        <pc:spChg chg="del">
          <ac:chgData name="Pat Audet" userId="7dcbd8be-069f-4f15-bea1-83efb39fc6e9" providerId="ADAL" clId="{02FF9B24-01D5-482B-B34D-773E727D13F6}" dt="2022-06-16T21:59:15.787" v="2292" actId="478"/>
          <ac:spMkLst>
            <pc:docMk/>
            <pc:sldMk cId="0" sldId="276"/>
            <ac:spMk id="22565" creationId="{58B65C08-DDDF-478A-AB52-8B663A2B2381}"/>
          </ac:spMkLst>
        </pc:spChg>
        <pc:spChg chg="mod">
          <ac:chgData name="Pat Audet" userId="7dcbd8be-069f-4f15-bea1-83efb39fc6e9" providerId="ADAL" clId="{02FF9B24-01D5-482B-B34D-773E727D13F6}" dt="2022-06-16T22:14:42.346" v="2348" actId="1076"/>
          <ac:spMkLst>
            <pc:docMk/>
            <pc:sldMk cId="0" sldId="276"/>
            <ac:spMk id="35844" creationId="{D8D04632-91B3-4B87-94E5-514A3F216D8E}"/>
          </ac:spMkLst>
        </pc:spChg>
        <pc:grpChg chg="del">
          <ac:chgData name="Pat Audet" userId="7dcbd8be-069f-4f15-bea1-83efb39fc6e9" providerId="ADAL" clId="{02FF9B24-01D5-482B-B34D-773E727D13F6}" dt="2022-06-16T21:57:24.825" v="2268" actId="478"/>
          <ac:grpSpMkLst>
            <pc:docMk/>
            <pc:sldMk cId="0" sldId="276"/>
            <ac:grpSpMk id="35842" creationId="{86A50002-C9E3-489B-813A-BB6423A44F12}"/>
          </ac:grpSpMkLst>
        </pc:grpChg>
        <pc:picChg chg="add mod">
          <ac:chgData name="Pat Audet" userId="7dcbd8be-069f-4f15-bea1-83efb39fc6e9" providerId="ADAL" clId="{02FF9B24-01D5-482B-B34D-773E727D13F6}" dt="2022-06-16T22:32:03.064" v="2555" actId="1076"/>
          <ac:picMkLst>
            <pc:docMk/>
            <pc:sldMk cId="0" sldId="276"/>
            <ac:picMk id="3" creationId="{2D320FDC-B9A2-CBE0-8DB3-E0780563A06F}"/>
          </ac:picMkLst>
        </pc:picChg>
        <pc:picChg chg="del">
          <ac:chgData name="Pat Audet" userId="7dcbd8be-069f-4f15-bea1-83efb39fc6e9" providerId="ADAL" clId="{02FF9B24-01D5-482B-B34D-773E727D13F6}" dt="2022-06-16T21:59:06.247" v="2289" actId="478"/>
          <ac:picMkLst>
            <pc:docMk/>
            <pc:sldMk cId="0" sldId="276"/>
            <ac:picMk id="22546" creationId="{79BAD556-C900-44A3-B27E-66F03F539B65}"/>
          </ac:picMkLst>
        </pc:picChg>
        <pc:picChg chg="del">
          <ac:chgData name="Pat Audet" userId="7dcbd8be-069f-4f15-bea1-83efb39fc6e9" providerId="ADAL" clId="{02FF9B24-01D5-482B-B34D-773E727D13F6}" dt="2022-06-16T22:01:39.356" v="2330" actId="478"/>
          <ac:picMkLst>
            <pc:docMk/>
            <pc:sldMk cId="0" sldId="276"/>
            <ac:picMk id="22549" creationId="{218743AD-4D7C-4F26-910A-C506DFB0DEA1}"/>
          </ac:picMkLst>
        </pc:picChg>
        <pc:picChg chg="del mod">
          <ac:chgData name="Pat Audet" userId="7dcbd8be-069f-4f15-bea1-83efb39fc6e9" providerId="ADAL" clId="{02FF9B24-01D5-482B-B34D-773E727D13F6}" dt="2022-06-16T22:29:03.832" v="2539" actId="478"/>
          <ac:picMkLst>
            <pc:docMk/>
            <pc:sldMk cId="0" sldId="276"/>
            <ac:picMk id="22550" creationId="{CFA020B0-E4D3-4985-BF13-0F0F83512304}"/>
          </ac:picMkLst>
        </pc:picChg>
        <pc:picChg chg="mod">
          <ac:chgData name="Pat Audet" userId="7dcbd8be-069f-4f15-bea1-83efb39fc6e9" providerId="ADAL" clId="{02FF9B24-01D5-482B-B34D-773E727D13F6}" dt="2022-06-16T22:29:46.869" v="2549" actId="1076"/>
          <ac:picMkLst>
            <pc:docMk/>
            <pc:sldMk cId="0" sldId="276"/>
            <ac:picMk id="22551" creationId="{2BC5A56E-4A88-49F5-A8F5-010AE025C448}"/>
          </ac:picMkLst>
        </pc:picChg>
      </pc:sldChg>
      <pc:sldChg chg="addSp delSp modSp mod addAnim delAnim modAnim">
        <pc:chgData name="Pat Audet" userId="7dcbd8be-069f-4f15-bea1-83efb39fc6e9" providerId="ADAL" clId="{02FF9B24-01D5-482B-B34D-773E727D13F6}" dt="2022-06-16T15:22:13.782" v="1698" actId="20577"/>
        <pc:sldMkLst>
          <pc:docMk/>
          <pc:sldMk cId="0" sldId="277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77"/>
            <ac:spMk id="17414" creationId="{F6F69E3F-94EE-4E27-A36E-40BEB670876B}"/>
          </ac:spMkLst>
        </pc:spChg>
        <pc:spChg chg="mod">
          <ac:chgData name="Pat Audet" userId="7dcbd8be-069f-4f15-bea1-83efb39fc6e9" providerId="ADAL" clId="{02FF9B24-01D5-482B-B34D-773E727D13F6}" dt="2022-06-16T15:19:11.888" v="1665" actId="20577"/>
          <ac:spMkLst>
            <pc:docMk/>
            <pc:sldMk cId="0" sldId="277"/>
            <ac:spMk id="23555" creationId="{2B22C828-B94E-498A-B36C-06278F23814E}"/>
          </ac:spMkLst>
        </pc:spChg>
        <pc:spChg chg="add del mod">
          <ac:chgData name="Pat Audet" userId="7dcbd8be-069f-4f15-bea1-83efb39fc6e9" providerId="ADAL" clId="{02FF9B24-01D5-482B-B34D-773E727D13F6}" dt="2022-06-13T16:43:04.723" v="1378" actId="255"/>
          <ac:spMkLst>
            <pc:docMk/>
            <pc:sldMk cId="0" sldId="277"/>
            <ac:spMk id="23556" creationId="{F4B5C7EA-7C3A-45D9-B4D4-B9EAD8EC97DE}"/>
          </ac:spMkLst>
        </pc:spChg>
        <pc:spChg chg="mod">
          <ac:chgData name="Pat Audet" userId="7dcbd8be-069f-4f15-bea1-83efb39fc6e9" providerId="ADAL" clId="{02FF9B24-01D5-482B-B34D-773E727D13F6}" dt="2022-06-13T16:44:32.821" v="1409" actId="1076"/>
          <ac:spMkLst>
            <pc:docMk/>
            <pc:sldMk cId="0" sldId="277"/>
            <ac:spMk id="23558" creationId="{4D8268FE-1DDE-4197-9829-3D0E8FC35231}"/>
          </ac:spMkLst>
        </pc:spChg>
        <pc:spChg chg="add del mod">
          <ac:chgData name="Pat Audet" userId="7dcbd8be-069f-4f15-bea1-83efb39fc6e9" providerId="ADAL" clId="{02FF9B24-01D5-482B-B34D-773E727D13F6}" dt="2022-06-13T16:44:57.764" v="1411" actId="1076"/>
          <ac:spMkLst>
            <pc:docMk/>
            <pc:sldMk cId="0" sldId="277"/>
            <ac:spMk id="23559" creationId="{2A9E814D-17CB-43C3-99E1-213BED3FA462}"/>
          </ac:spMkLst>
        </pc:spChg>
        <pc:spChg chg="mod">
          <ac:chgData name="Pat Audet" userId="7dcbd8be-069f-4f15-bea1-83efb39fc6e9" providerId="ADAL" clId="{02FF9B24-01D5-482B-B34D-773E727D13F6}" dt="2022-06-16T15:22:13.782" v="1698" actId="20577"/>
          <ac:spMkLst>
            <pc:docMk/>
            <pc:sldMk cId="0" sldId="277"/>
            <ac:spMk id="23560" creationId="{5D6337B3-F18C-4417-9B0A-C221F95DFA1E}"/>
          </ac:spMkLst>
        </pc:spChg>
        <pc:spChg chg="mod">
          <ac:chgData name="Pat Audet" userId="7dcbd8be-069f-4f15-bea1-83efb39fc6e9" providerId="ADAL" clId="{02FF9B24-01D5-482B-B34D-773E727D13F6}" dt="2022-06-13T16:44:15.227" v="1407" actId="1076"/>
          <ac:spMkLst>
            <pc:docMk/>
            <pc:sldMk cId="0" sldId="277"/>
            <ac:spMk id="23561" creationId="{1FB4A5A7-E1A9-42D8-945E-8CF5C415A8EF}"/>
          </ac:spMkLst>
        </pc:spChg>
        <pc:graphicFrameChg chg="add del modGraphic">
          <ac:chgData name="Pat Audet" userId="7dcbd8be-069f-4f15-bea1-83efb39fc6e9" providerId="ADAL" clId="{02FF9B24-01D5-482B-B34D-773E727D13F6}" dt="2022-06-13T16:38:17.786" v="1376" actId="27309"/>
          <ac:graphicFrameMkLst>
            <pc:docMk/>
            <pc:sldMk cId="0" sldId="277"/>
            <ac:graphicFrameMk id="3" creationId="{18947965-CFC7-B14C-4200-64872C6C8D97}"/>
          </ac:graphicFrameMkLst>
        </pc:graphicFrameChg>
        <pc:picChg chg="add del">
          <ac:chgData name="Pat Audet" userId="7dcbd8be-069f-4f15-bea1-83efb39fc6e9" providerId="ADAL" clId="{02FF9B24-01D5-482B-B34D-773E727D13F6}" dt="2022-06-13T16:36:16.205" v="1365" actId="478"/>
          <ac:picMkLst>
            <pc:docMk/>
            <pc:sldMk cId="0" sldId="277"/>
            <ac:picMk id="23557" creationId="{81446EB4-E450-4AD4-9EFB-C25B60A91B65}"/>
          </ac:picMkLst>
        </pc:picChg>
        <pc:picChg chg="del">
          <ac:chgData name="Pat Audet" userId="7dcbd8be-069f-4f15-bea1-83efb39fc6e9" providerId="ADAL" clId="{02FF9B24-01D5-482B-B34D-773E727D13F6}" dt="2022-06-13T16:43:22.109" v="1381" actId="478"/>
          <ac:picMkLst>
            <pc:docMk/>
            <pc:sldMk cId="0" sldId="277"/>
            <ac:picMk id="23563" creationId="{4AEC2F90-1007-4894-98DA-44DB7D9B9CEB}"/>
          </ac:picMkLst>
        </pc:picChg>
        <pc:picChg chg="del">
          <ac:chgData name="Pat Audet" userId="7dcbd8be-069f-4f15-bea1-83efb39fc6e9" providerId="ADAL" clId="{02FF9B24-01D5-482B-B34D-773E727D13F6}" dt="2022-06-13T16:43:23.933" v="1382" actId="478"/>
          <ac:picMkLst>
            <pc:docMk/>
            <pc:sldMk cId="0" sldId="277"/>
            <ac:picMk id="23565" creationId="{B36E9AD1-3870-4A31-A1DF-CDC9F425B05D}"/>
          </ac:picMkLst>
        </pc:picChg>
        <pc:picChg chg="del">
          <ac:chgData name="Pat Audet" userId="7dcbd8be-069f-4f15-bea1-83efb39fc6e9" providerId="ADAL" clId="{02FF9B24-01D5-482B-B34D-773E727D13F6}" dt="2022-06-13T16:43:20.035" v="1380" actId="478"/>
          <ac:picMkLst>
            <pc:docMk/>
            <pc:sldMk cId="0" sldId="277"/>
            <ac:picMk id="23567" creationId="{A2E92B4C-9FF5-4B27-869A-73036131CBC0}"/>
          </ac:picMkLst>
        </pc:picChg>
        <pc:picChg chg="add del">
          <ac:chgData name="Pat Audet" userId="7dcbd8be-069f-4f15-bea1-83efb39fc6e9" providerId="ADAL" clId="{02FF9B24-01D5-482B-B34D-773E727D13F6}" dt="2022-06-13T16:43:45.855" v="1398" actId="478"/>
          <ac:picMkLst>
            <pc:docMk/>
            <pc:sldMk cId="0" sldId="277"/>
            <ac:picMk id="23569" creationId="{ED539006-A920-4677-9DC9-199C879A90ED}"/>
          </ac:picMkLst>
        </pc:picChg>
        <pc:picChg chg="del">
          <ac:chgData name="Pat Audet" userId="7dcbd8be-069f-4f15-bea1-83efb39fc6e9" providerId="ADAL" clId="{02FF9B24-01D5-482B-B34D-773E727D13F6}" dt="2022-06-13T16:43:17.789" v="1379" actId="478"/>
          <ac:picMkLst>
            <pc:docMk/>
            <pc:sldMk cId="0" sldId="277"/>
            <ac:picMk id="23571" creationId="{8C26AFA3-AE9D-4737-AC62-A8DC4EFB387C}"/>
          </ac:picMkLst>
        </pc:picChg>
        <pc:picChg chg="mod">
          <ac:chgData name="Pat Audet" userId="7dcbd8be-069f-4f15-bea1-83efb39fc6e9" providerId="ADAL" clId="{02FF9B24-01D5-482B-B34D-773E727D13F6}" dt="2022-06-13T16:45:07.287" v="1413" actId="1076"/>
          <ac:picMkLst>
            <pc:docMk/>
            <pc:sldMk cId="0" sldId="277"/>
            <ac:picMk id="23573" creationId="{54FF68CD-BC1E-4E08-9D79-06FF46BD7986}"/>
          </ac:picMkLst>
        </pc:picChg>
        <pc:picChg chg="mod">
          <ac:chgData name="Pat Audet" userId="7dcbd8be-069f-4f15-bea1-83efb39fc6e9" providerId="ADAL" clId="{02FF9B24-01D5-482B-B34D-773E727D13F6}" dt="2022-06-13T16:45:03.664" v="1412" actId="1076"/>
          <ac:picMkLst>
            <pc:docMk/>
            <pc:sldMk cId="0" sldId="277"/>
            <ac:picMk id="23576" creationId="{C5880FB2-5C38-4FDB-9792-C0C17177019A}"/>
          </ac:picMkLst>
        </pc:picChg>
      </pc:sldChg>
      <pc:sldChg chg="modSp mod setBg">
        <pc:chgData name="Pat Audet" userId="7dcbd8be-069f-4f15-bea1-83efb39fc6e9" providerId="ADAL" clId="{02FF9B24-01D5-482B-B34D-773E727D13F6}" dt="2022-06-16T22:25:21.580" v="2515" actId="313"/>
        <pc:sldMkLst>
          <pc:docMk/>
          <pc:sldMk cId="0" sldId="278"/>
        </pc:sldMkLst>
        <pc:spChg chg="mod">
          <ac:chgData name="Pat Audet" userId="7dcbd8be-069f-4f15-bea1-83efb39fc6e9" providerId="ADAL" clId="{02FF9B24-01D5-482B-B34D-773E727D13F6}" dt="2022-06-16T22:15:02.263" v="2351" actId="1076"/>
          <ac:spMkLst>
            <pc:docMk/>
            <pc:sldMk cId="0" sldId="278"/>
            <ac:spMk id="36866" creationId="{7F15601A-2A58-47B5-A705-6946F5B65CE8}"/>
          </ac:spMkLst>
        </pc:spChg>
        <pc:spChg chg="mod">
          <ac:chgData name="Pat Audet" userId="7dcbd8be-069f-4f15-bea1-83efb39fc6e9" providerId="ADAL" clId="{02FF9B24-01D5-482B-B34D-773E727D13F6}" dt="2022-06-16T22:25:21.580" v="2515" actId="313"/>
          <ac:spMkLst>
            <pc:docMk/>
            <pc:sldMk cId="0" sldId="278"/>
            <ac:spMk id="36867" creationId="{BEF50B80-A052-43B0-BC40-345AB417F94B}"/>
          </ac:spMkLst>
        </pc:spChg>
      </pc:sldChg>
      <pc:sldChg chg="modSp mod setBg">
        <pc:chgData name="Pat Audet" userId="7dcbd8be-069f-4f15-bea1-83efb39fc6e9" providerId="ADAL" clId="{02FF9B24-01D5-482B-B34D-773E727D13F6}" dt="2022-06-16T23:54:05.434" v="3231" actId="20577"/>
        <pc:sldMkLst>
          <pc:docMk/>
          <pc:sldMk cId="0" sldId="279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79"/>
            <ac:spMk id="41986" creationId="{0DAC05C5-B07F-44DF-8DD0-1FF0A040CEE5}"/>
          </ac:spMkLst>
        </pc:spChg>
        <pc:spChg chg="mod">
          <ac:chgData name="Pat Audet" userId="7dcbd8be-069f-4f15-bea1-83efb39fc6e9" providerId="ADAL" clId="{02FF9B24-01D5-482B-B34D-773E727D13F6}" dt="2022-06-16T23:54:05.434" v="3231" actId="20577"/>
          <ac:spMkLst>
            <pc:docMk/>
            <pc:sldMk cId="0" sldId="279"/>
            <ac:spMk id="41987" creationId="{9A7291B8-0C91-4DC5-B6AF-6D39188B5D83}"/>
          </ac:spMkLst>
        </pc:spChg>
      </pc:sldChg>
      <pc:sldChg chg="modSp mod setBg">
        <pc:chgData name="Pat Audet" userId="7dcbd8be-069f-4f15-bea1-83efb39fc6e9" providerId="ADAL" clId="{02FF9B24-01D5-482B-B34D-773E727D13F6}" dt="2022-06-16T16:29:41.916" v="2229" actId="20577"/>
        <pc:sldMkLst>
          <pc:docMk/>
          <pc:sldMk cId="0" sldId="280"/>
        </pc:sldMkLst>
        <pc:spChg chg="mod">
          <ac:chgData name="Pat Audet" userId="7dcbd8be-069f-4f15-bea1-83efb39fc6e9" providerId="ADAL" clId="{02FF9B24-01D5-482B-B34D-773E727D13F6}" dt="2022-06-16T16:28:49.566" v="2211" actId="1076"/>
          <ac:spMkLst>
            <pc:docMk/>
            <pc:sldMk cId="0" sldId="280"/>
            <ac:spMk id="26630" creationId="{96EFBA61-6FB1-4C7F-93C3-9E5586220D47}"/>
          </ac:spMkLst>
        </pc:spChg>
        <pc:spChg chg="mod">
          <ac:chgData name="Pat Audet" userId="7dcbd8be-069f-4f15-bea1-83efb39fc6e9" providerId="ADAL" clId="{02FF9B24-01D5-482B-B34D-773E727D13F6}" dt="2022-06-16T16:24:58.955" v="2184" actId="1076"/>
          <ac:spMkLst>
            <pc:docMk/>
            <pc:sldMk cId="0" sldId="280"/>
            <ac:spMk id="26631" creationId="{2ACF6917-AB9E-4ED1-AD2D-E947314BC0C6}"/>
          </ac:spMkLst>
        </pc:spChg>
        <pc:spChg chg="mod">
          <ac:chgData name="Pat Audet" userId="7dcbd8be-069f-4f15-bea1-83efb39fc6e9" providerId="ADAL" clId="{02FF9B24-01D5-482B-B34D-773E727D13F6}" dt="2022-06-16T16:25:21.682" v="2188" actId="1076"/>
          <ac:spMkLst>
            <pc:docMk/>
            <pc:sldMk cId="0" sldId="280"/>
            <ac:spMk id="26632" creationId="{F7083F29-2F0E-47D3-AB5F-83E8EC143215}"/>
          </ac:spMkLst>
        </pc:spChg>
        <pc:spChg chg="mod">
          <ac:chgData name="Pat Audet" userId="7dcbd8be-069f-4f15-bea1-83efb39fc6e9" providerId="ADAL" clId="{02FF9B24-01D5-482B-B34D-773E727D13F6}" dt="2022-06-16T16:25:34.648" v="2190" actId="1076"/>
          <ac:spMkLst>
            <pc:docMk/>
            <pc:sldMk cId="0" sldId="280"/>
            <ac:spMk id="26633" creationId="{CF61FBF9-C153-46D0-8EA9-13558B819D9A}"/>
          </ac:spMkLst>
        </pc:spChg>
        <pc:spChg chg="mod">
          <ac:chgData name="Pat Audet" userId="7dcbd8be-069f-4f15-bea1-83efb39fc6e9" providerId="ADAL" clId="{02FF9B24-01D5-482B-B34D-773E727D13F6}" dt="2022-06-16T16:25:02.132" v="2185" actId="1076"/>
          <ac:spMkLst>
            <pc:docMk/>
            <pc:sldMk cId="0" sldId="280"/>
            <ac:spMk id="26634" creationId="{48296B4A-BBA4-4E52-AF37-CBE240745748}"/>
          </ac:spMkLst>
        </pc:spChg>
        <pc:spChg chg="mod">
          <ac:chgData name="Pat Audet" userId="7dcbd8be-069f-4f15-bea1-83efb39fc6e9" providerId="ADAL" clId="{02FF9B24-01D5-482B-B34D-773E727D13F6}" dt="2022-06-16T16:25:11.464" v="2186" actId="1076"/>
          <ac:spMkLst>
            <pc:docMk/>
            <pc:sldMk cId="0" sldId="280"/>
            <ac:spMk id="26635" creationId="{0A04D700-3F47-4ADC-A6EB-74FE2A7CF21A}"/>
          </ac:spMkLst>
        </pc:spChg>
        <pc:spChg chg="mod">
          <ac:chgData name="Pat Audet" userId="7dcbd8be-069f-4f15-bea1-83efb39fc6e9" providerId="ADAL" clId="{02FF9B24-01D5-482B-B34D-773E727D13F6}" dt="2022-06-16T16:25:16.393" v="2187" actId="1076"/>
          <ac:spMkLst>
            <pc:docMk/>
            <pc:sldMk cId="0" sldId="280"/>
            <ac:spMk id="26636" creationId="{77AFB419-48B4-4D8C-BF05-922451AC3283}"/>
          </ac:spMkLst>
        </pc:spChg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80"/>
            <ac:spMk id="28676" creationId="{072067EA-7436-4829-8FC8-578E81F27FC1}"/>
          </ac:spMkLst>
        </pc:spChg>
        <pc:spChg chg="mod">
          <ac:chgData name="Pat Audet" userId="7dcbd8be-069f-4f15-bea1-83efb39fc6e9" providerId="ADAL" clId="{02FF9B24-01D5-482B-B34D-773E727D13F6}" dt="2022-06-16T16:29:41.916" v="2229" actId="20577"/>
          <ac:spMkLst>
            <pc:docMk/>
            <pc:sldMk cId="0" sldId="280"/>
            <ac:spMk id="28677" creationId="{CF236BA6-1BC4-4847-9532-8C39BB7DCFD6}"/>
          </ac:spMkLst>
        </pc:spChg>
        <pc:picChg chg="mod">
          <ac:chgData name="Pat Audet" userId="7dcbd8be-069f-4f15-bea1-83efb39fc6e9" providerId="ADAL" clId="{02FF9B24-01D5-482B-B34D-773E727D13F6}" dt="2022-06-16T16:29:11.201" v="2213" actId="1076"/>
          <ac:picMkLst>
            <pc:docMk/>
            <pc:sldMk cId="0" sldId="280"/>
            <ac:picMk id="26628" creationId="{849F0F8F-6FE8-4AEF-A42F-C3464D74E9A2}"/>
          </ac:picMkLst>
        </pc:picChg>
        <pc:picChg chg="mod">
          <ac:chgData name="Pat Audet" userId="7dcbd8be-069f-4f15-bea1-83efb39fc6e9" providerId="ADAL" clId="{02FF9B24-01D5-482B-B34D-773E727D13F6}" dt="2022-06-16T16:24:19.322" v="2179" actId="1076"/>
          <ac:picMkLst>
            <pc:docMk/>
            <pc:sldMk cId="0" sldId="280"/>
            <ac:picMk id="28674" creationId="{EA523DE1-9A40-4A5D-9CAF-5CEBAA55C507}"/>
          </ac:picMkLst>
        </pc:picChg>
      </pc:sldChg>
      <pc:sldChg chg="modSp mod">
        <pc:chgData name="Pat Audet" userId="7dcbd8be-069f-4f15-bea1-83efb39fc6e9" providerId="ADAL" clId="{02FF9B24-01D5-482B-B34D-773E727D13F6}" dt="2022-06-16T22:20:41.406" v="2388" actId="14100"/>
        <pc:sldMkLst>
          <pc:docMk/>
          <pc:sldMk cId="0" sldId="281"/>
        </pc:sldMkLst>
        <pc:spChg chg="mod">
          <ac:chgData name="Pat Audet" userId="7dcbd8be-069f-4f15-bea1-83efb39fc6e9" providerId="ADAL" clId="{02FF9B24-01D5-482B-B34D-773E727D13F6}" dt="2022-06-16T22:20:41.406" v="2388" actId="14100"/>
          <ac:spMkLst>
            <pc:docMk/>
            <pc:sldMk cId="0" sldId="281"/>
            <ac:spMk id="38914" creationId="{1E271C64-6F6A-4BF2-8132-B8EE6391A276}"/>
          </ac:spMkLst>
        </pc:spChg>
      </pc:sldChg>
      <pc:sldChg chg="modSp mod setBg">
        <pc:chgData name="Pat Audet" userId="7dcbd8be-069f-4f15-bea1-83efb39fc6e9" providerId="ADAL" clId="{02FF9B24-01D5-482B-B34D-773E727D13F6}" dt="2022-06-16T23:05:47.414" v="2773" actId="1076"/>
        <pc:sldMkLst>
          <pc:docMk/>
          <pc:sldMk cId="0" sldId="282"/>
        </pc:sldMkLst>
        <pc:spChg chg="mod">
          <ac:chgData name="Pat Audet" userId="7dcbd8be-069f-4f15-bea1-83efb39fc6e9" providerId="ADAL" clId="{02FF9B24-01D5-482B-B34D-773E727D13F6}" dt="2022-06-13T15:43:37.025" v="15" actId="27636"/>
          <ac:spMkLst>
            <pc:docMk/>
            <pc:sldMk cId="0" sldId="282"/>
            <ac:spMk id="40962" creationId="{FB8D9176-A18C-43AE-AB99-7DF21ABBCADB}"/>
          </ac:spMkLst>
        </pc:spChg>
        <pc:spChg chg="mod">
          <ac:chgData name="Pat Audet" userId="7dcbd8be-069f-4f15-bea1-83efb39fc6e9" providerId="ADAL" clId="{02FF9B24-01D5-482B-B34D-773E727D13F6}" dt="2022-06-16T22:35:45.292" v="2771" actId="20577"/>
          <ac:spMkLst>
            <pc:docMk/>
            <pc:sldMk cId="0" sldId="282"/>
            <ac:spMk id="40963" creationId="{523A139B-D932-4FA8-84BE-619F8783EF26}"/>
          </ac:spMkLst>
        </pc:spChg>
        <pc:spChg chg="mod">
          <ac:chgData name="Pat Audet" userId="7dcbd8be-069f-4f15-bea1-83efb39fc6e9" providerId="ADAL" clId="{02FF9B24-01D5-482B-B34D-773E727D13F6}" dt="2022-06-16T23:05:47.414" v="2773" actId="1076"/>
          <ac:spMkLst>
            <pc:docMk/>
            <pc:sldMk cId="0" sldId="282"/>
            <ac:spMk id="40982" creationId="{BCB7E180-27FB-4351-8934-019D881BDFF4}"/>
          </ac:spMkLst>
        </pc:spChg>
      </pc:sldChg>
      <pc:sldChg chg="delSp modSp mod setBg delAnim modAnim">
        <pc:chgData name="Pat Audet" userId="7dcbd8be-069f-4f15-bea1-83efb39fc6e9" providerId="ADAL" clId="{02FF9B24-01D5-482B-B34D-773E727D13F6}" dt="2022-06-16T23:53:48.627" v="3228" actId="255"/>
        <pc:sldMkLst>
          <pc:docMk/>
          <pc:sldMk cId="0" sldId="283"/>
        </pc:sldMkLst>
        <pc:spChg chg="mod">
          <ac:chgData name="Pat Audet" userId="7dcbd8be-069f-4f15-bea1-83efb39fc6e9" providerId="ADAL" clId="{02FF9B24-01D5-482B-B34D-773E727D13F6}" dt="2022-06-16T23:14:49.765" v="2962" actId="1076"/>
          <ac:spMkLst>
            <pc:docMk/>
            <pc:sldMk cId="0" sldId="283"/>
            <ac:spMk id="22531" creationId="{ABA1C859-0F97-480E-8DBC-73084B2B297C}"/>
          </ac:spMkLst>
        </pc:spChg>
        <pc:spChg chg="mod">
          <ac:chgData name="Pat Audet" userId="7dcbd8be-069f-4f15-bea1-83efb39fc6e9" providerId="ADAL" clId="{02FF9B24-01D5-482B-B34D-773E727D13F6}" dt="2022-06-16T23:12:08.488" v="2940" actId="1076"/>
          <ac:spMkLst>
            <pc:docMk/>
            <pc:sldMk cId="0" sldId="283"/>
            <ac:spMk id="22533" creationId="{B3727E38-3CA0-48F8-8F99-30DF6A8B6319}"/>
          </ac:spMkLst>
        </pc:spChg>
        <pc:spChg chg="mod">
          <ac:chgData name="Pat Audet" userId="7dcbd8be-069f-4f15-bea1-83efb39fc6e9" providerId="ADAL" clId="{02FF9B24-01D5-482B-B34D-773E727D13F6}" dt="2022-06-16T23:14:14.962" v="2958" actId="1076"/>
          <ac:spMkLst>
            <pc:docMk/>
            <pc:sldMk cId="0" sldId="283"/>
            <ac:spMk id="22537" creationId="{642A701C-6530-41EC-BC78-D547E063AC8A}"/>
          </ac:spMkLst>
        </pc:spChg>
        <pc:spChg chg="mod">
          <ac:chgData name="Pat Audet" userId="7dcbd8be-069f-4f15-bea1-83efb39fc6e9" providerId="ADAL" clId="{02FF9B24-01D5-482B-B34D-773E727D13F6}" dt="2022-06-16T23:11:56.967" v="2938" actId="1076"/>
          <ac:spMkLst>
            <pc:docMk/>
            <pc:sldMk cId="0" sldId="283"/>
            <ac:spMk id="22539" creationId="{C2A07100-19CF-4616-8CCD-BFEACB6AC6CF}"/>
          </ac:spMkLst>
        </pc:spChg>
        <pc:spChg chg="mod">
          <ac:chgData name="Pat Audet" userId="7dcbd8be-069f-4f15-bea1-83efb39fc6e9" providerId="ADAL" clId="{02FF9B24-01D5-482B-B34D-773E727D13F6}" dt="2022-06-16T23:12:14.824" v="2941" actId="1076"/>
          <ac:spMkLst>
            <pc:docMk/>
            <pc:sldMk cId="0" sldId="283"/>
            <ac:spMk id="22543" creationId="{5CF275DA-10FF-4CA3-B00E-5817D2928558}"/>
          </ac:spMkLst>
        </pc:spChg>
        <pc:spChg chg="mod">
          <ac:chgData name="Pat Audet" userId="7dcbd8be-069f-4f15-bea1-83efb39fc6e9" providerId="ADAL" clId="{02FF9B24-01D5-482B-B34D-773E727D13F6}" dt="2022-06-16T23:12:22.697" v="2942" actId="1076"/>
          <ac:spMkLst>
            <pc:docMk/>
            <pc:sldMk cId="0" sldId="283"/>
            <ac:spMk id="22544" creationId="{BA44D8A8-4E6D-45C7-9073-EBCE9EEC5CE1}"/>
          </ac:spMkLst>
        </pc:spChg>
        <pc:spChg chg="del mod">
          <ac:chgData name="Pat Audet" userId="7dcbd8be-069f-4f15-bea1-83efb39fc6e9" providerId="ADAL" clId="{02FF9B24-01D5-482B-B34D-773E727D13F6}" dt="2022-06-16T23:10:43.558" v="2919" actId="478"/>
          <ac:spMkLst>
            <pc:docMk/>
            <pc:sldMk cId="0" sldId="283"/>
            <ac:spMk id="22553" creationId="{748B3236-9DE1-470C-B7BF-ABEF7EFAF4BF}"/>
          </ac:spMkLst>
        </pc:spChg>
        <pc:spChg chg="del mod">
          <ac:chgData name="Pat Audet" userId="7dcbd8be-069f-4f15-bea1-83efb39fc6e9" providerId="ADAL" clId="{02FF9B24-01D5-482B-B34D-773E727D13F6}" dt="2022-06-16T23:10:38.556" v="2914" actId="478"/>
          <ac:spMkLst>
            <pc:docMk/>
            <pc:sldMk cId="0" sldId="283"/>
            <ac:spMk id="22554" creationId="{D0342DEE-FC6B-422E-8D98-EC22A3C3DC35}"/>
          </ac:spMkLst>
        </pc:spChg>
        <pc:spChg chg="del mod">
          <ac:chgData name="Pat Audet" userId="7dcbd8be-069f-4f15-bea1-83efb39fc6e9" providerId="ADAL" clId="{02FF9B24-01D5-482B-B34D-773E727D13F6}" dt="2022-06-16T23:10:35.038" v="2912" actId="478"/>
          <ac:spMkLst>
            <pc:docMk/>
            <pc:sldMk cId="0" sldId="283"/>
            <ac:spMk id="22555" creationId="{7054C740-1D2B-4EA5-A970-CC3F7DE186F1}"/>
          </ac:spMkLst>
        </pc:spChg>
        <pc:spChg chg="del mod">
          <ac:chgData name="Pat Audet" userId="7dcbd8be-069f-4f15-bea1-83efb39fc6e9" providerId="ADAL" clId="{02FF9B24-01D5-482B-B34D-773E727D13F6}" dt="2022-06-16T23:10:27.754" v="2910" actId="478"/>
          <ac:spMkLst>
            <pc:docMk/>
            <pc:sldMk cId="0" sldId="283"/>
            <ac:spMk id="22556" creationId="{37572909-10BB-4682-BC60-C7BB2F4FE1C0}"/>
          </ac:spMkLst>
        </pc:spChg>
        <pc:spChg chg="del">
          <ac:chgData name="Pat Audet" userId="7dcbd8be-069f-4f15-bea1-83efb39fc6e9" providerId="ADAL" clId="{02FF9B24-01D5-482B-B34D-773E727D13F6}" dt="2022-06-16T23:10:18.801" v="2908" actId="478"/>
          <ac:spMkLst>
            <pc:docMk/>
            <pc:sldMk cId="0" sldId="283"/>
            <ac:spMk id="22557" creationId="{697024FB-D0C8-4CE9-ACB5-110E483375B0}"/>
          </ac:spMkLst>
        </pc:spChg>
        <pc:spChg chg="del">
          <ac:chgData name="Pat Audet" userId="7dcbd8be-069f-4f15-bea1-83efb39fc6e9" providerId="ADAL" clId="{02FF9B24-01D5-482B-B34D-773E727D13F6}" dt="2022-06-16T23:10:17.351" v="2907" actId="478"/>
          <ac:spMkLst>
            <pc:docMk/>
            <pc:sldMk cId="0" sldId="283"/>
            <ac:spMk id="22558" creationId="{549EE27D-F069-4870-A554-5E9133F145CB}"/>
          </ac:spMkLst>
        </pc:spChg>
        <pc:spChg chg="del">
          <ac:chgData name="Pat Audet" userId="7dcbd8be-069f-4f15-bea1-83efb39fc6e9" providerId="ADAL" clId="{02FF9B24-01D5-482B-B34D-773E727D13F6}" dt="2022-06-16T23:10:14.689" v="2906" actId="478"/>
          <ac:spMkLst>
            <pc:docMk/>
            <pc:sldMk cId="0" sldId="283"/>
            <ac:spMk id="22559" creationId="{334372AC-99F7-45FA-ABE9-D727717F439D}"/>
          </ac:spMkLst>
        </pc:spChg>
        <pc:spChg chg="del">
          <ac:chgData name="Pat Audet" userId="7dcbd8be-069f-4f15-bea1-83efb39fc6e9" providerId="ADAL" clId="{02FF9B24-01D5-482B-B34D-773E727D13F6}" dt="2022-06-16T23:10:10.751" v="2905" actId="478"/>
          <ac:spMkLst>
            <pc:docMk/>
            <pc:sldMk cId="0" sldId="283"/>
            <ac:spMk id="22560" creationId="{6C292F83-2F6D-4759-AFEB-ED35931AE62D}"/>
          </ac:spMkLst>
        </pc:spChg>
        <pc:spChg chg="del">
          <ac:chgData name="Pat Audet" userId="7dcbd8be-069f-4f15-bea1-83efb39fc6e9" providerId="ADAL" clId="{02FF9B24-01D5-482B-B34D-773E727D13F6}" dt="2022-06-16T23:11:13.872" v="2924" actId="478"/>
          <ac:spMkLst>
            <pc:docMk/>
            <pc:sldMk cId="0" sldId="283"/>
            <ac:spMk id="22561" creationId="{154855C7-22AC-49F0-B74E-02193B1746AE}"/>
          </ac:spMkLst>
        </pc:spChg>
        <pc:spChg chg="del">
          <ac:chgData name="Pat Audet" userId="7dcbd8be-069f-4f15-bea1-83efb39fc6e9" providerId="ADAL" clId="{02FF9B24-01D5-482B-B34D-773E727D13F6}" dt="2022-06-16T23:11:11.876" v="2923" actId="478"/>
          <ac:spMkLst>
            <pc:docMk/>
            <pc:sldMk cId="0" sldId="283"/>
            <ac:spMk id="22562" creationId="{27E8FB59-F712-4533-862F-A5C381CD97BE}"/>
          </ac:spMkLst>
        </pc:spChg>
        <pc:spChg chg="del">
          <ac:chgData name="Pat Audet" userId="7dcbd8be-069f-4f15-bea1-83efb39fc6e9" providerId="ADAL" clId="{02FF9B24-01D5-482B-B34D-773E727D13F6}" dt="2022-06-16T23:11:08.878" v="2922" actId="478"/>
          <ac:spMkLst>
            <pc:docMk/>
            <pc:sldMk cId="0" sldId="283"/>
            <ac:spMk id="22563" creationId="{D081F4D0-9130-4139-940D-1513F5D823C4}"/>
          </ac:spMkLst>
        </pc:spChg>
        <pc:spChg chg="del">
          <ac:chgData name="Pat Audet" userId="7dcbd8be-069f-4f15-bea1-83efb39fc6e9" providerId="ADAL" clId="{02FF9B24-01D5-482B-B34D-773E727D13F6}" dt="2022-06-16T23:10:49.715" v="2921" actId="478"/>
          <ac:spMkLst>
            <pc:docMk/>
            <pc:sldMk cId="0" sldId="283"/>
            <ac:spMk id="22564" creationId="{BF4D9D25-33D5-4EC4-8F53-29FD2DBBDA75}"/>
          </ac:spMkLst>
        </pc:spChg>
        <pc:spChg chg="del">
          <ac:chgData name="Pat Audet" userId="7dcbd8be-069f-4f15-bea1-83efb39fc6e9" providerId="ADAL" clId="{02FF9B24-01D5-482B-B34D-773E727D13F6}" dt="2022-06-16T23:10:46.923" v="2920" actId="478"/>
          <ac:spMkLst>
            <pc:docMk/>
            <pc:sldMk cId="0" sldId="283"/>
            <ac:spMk id="22565" creationId="{F9CDE906-3962-4A57-9A69-7E0DE0B4B504}"/>
          </ac:spMkLst>
        </pc:spChg>
        <pc:spChg chg="del">
          <ac:chgData name="Pat Audet" userId="7dcbd8be-069f-4f15-bea1-83efb39fc6e9" providerId="ADAL" clId="{02FF9B24-01D5-482B-B34D-773E727D13F6}" dt="2022-06-16T23:11:36.662" v="2934" actId="478"/>
          <ac:spMkLst>
            <pc:docMk/>
            <pc:sldMk cId="0" sldId="283"/>
            <ac:spMk id="22566" creationId="{B0B2C900-FD81-4EB0-8A6E-F7306D48ED3A}"/>
          </ac:spMkLst>
        </pc:spChg>
        <pc:spChg chg="del">
          <ac:chgData name="Pat Audet" userId="7dcbd8be-069f-4f15-bea1-83efb39fc6e9" providerId="ADAL" clId="{02FF9B24-01D5-482B-B34D-773E727D13F6}" dt="2022-06-16T23:11:34.472" v="2933" actId="478"/>
          <ac:spMkLst>
            <pc:docMk/>
            <pc:sldMk cId="0" sldId="283"/>
            <ac:spMk id="22567" creationId="{6732F1BB-A194-4CD9-929B-031F862AE380}"/>
          </ac:spMkLst>
        </pc:spChg>
        <pc:spChg chg="del">
          <ac:chgData name="Pat Audet" userId="7dcbd8be-069f-4f15-bea1-83efb39fc6e9" providerId="ADAL" clId="{02FF9B24-01D5-482B-B34D-773E727D13F6}" dt="2022-06-16T23:11:32.666" v="2932" actId="478"/>
          <ac:spMkLst>
            <pc:docMk/>
            <pc:sldMk cId="0" sldId="283"/>
            <ac:spMk id="22568" creationId="{1D6F3461-A7AD-4701-BC97-ADAA0D928637}"/>
          </ac:spMkLst>
        </pc:spChg>
        <pc:spChg chg="del">
          <ac:chgData name="Pat Audet" userId="7dcbd8be-069f-4f15-bea1-83efb39fc6e9" providerId="ADAL" clId="{02FF9B24-01D5-482B-B34D-773E727D13F6}" dt="2022-06-16T23:11:30.151" v="2931" actId="478"/>
          <ac:spMkLst>
            <pc:docMk/>
            <pc:sldMk cId="0" sldId="283"/>
            <ac:spMk id="22569" creationId="{395E5B8D-C74E-4280-B77D-2B3ED5B9DB1F}"/>
          </ac:spMkLst>
        </pc:spChg>
        <pc:spChg chg="del">
          <ac:chgData name="Pat Audet" userId="7dcbd8be-069f-4f15-bea1-83efb39fc6e9" providerId="ADAL" clId="{02FF9B24-01D5-482B-B34D-773E727D13F6}" dt="2022-06-16T23:11:28.005" v="2930" actId="478"/>
          <ac:spMkLst>
            <pc:docMk/>
            <pc:sldMk cId="0" sldId="283"/>
            <ac:spMk id="22570" creationId="{4A352321-9B34-40F7-8A7F-96D2CCC1735C}"/>
          </ac:spMkLst>
        </pc:spChg>
        <pc:spChg chg="del">
          <ac:chgData name="Pat Audet" userId="7dcbd8be-069f-4f15-bea1-83efb39fc6e9" providerId="ADAL" clId="{02FF9B24-01D5-482B-B34D-773E727D13F6}" dt="2022-06-16T23:11:44.554" v="2936" actId="478"/>
          <ac:spMkLst>
            <pc:docMk/>
            <pc:sldMk cId="0" sldId="283"/>
            <ac:spMk id="22571" creationId="{874EF9B1-6B96-4B4A-9571-5C275A8FCFF3}"/>
          </ac:spMkLst>
        </pc:spChg>
        <pc:spChg chg="del">
          <ac:chgData name="Pat Audet" userId="7dcbd8be-069f-4f15-bea1-83efb39fc6e9" providerId="ADAL" clId="{02FF9B24-01D5-482B-B34D-773E727D13F6}" dt="2022-06-16T23:11:20.002" v="2926" actId="478"/>
          <ac:spMkLst>
            <pc:docMk/>
            <pc:sldMk cId="0" sldId="283"/>
            <ac:spMk id="22572" creationId="{05EDF052-23BA-4837-97B5-07439B503DC6}"/>
          </ac:spMkLst>
        </pc:spChg>
        <pc:spChg chg="del">
          <ac:chgData name="Pat Audet" userId="7dcbd8be-069f-4f15-bea1-83efb39fc6e9" providerId="ADAL" clId="{02FF9B24-01D5-482B-B34D-773E727D13F6}" dt="2022-06-16T23:11:17.675" v="2925" actId="478"/>
          <ac:spMkLst>
            <pc:docMk/>
            <pc:sldMk cId="0" sldId="283"/>
            <ac:spMk id="22573" creationId="{5F6E4617-5B1F-4C3A-8220-6B95AEF25DF1}"/>
          </ac:spMkLst>
        </pc:spChg>
        <pc:spChg chg="del">
          <ac:chgData name="Pat Audet" userId="7dcbd8be-069f-4f15-bea1-83efb39fc6e9" providerId="ADAL" clId="{02FF9B24-01D5-482B-B34D-773E727D13F6}" dt="2022-06-16T23:11:38.822" v="2935" actId="478"/>
          <ac:spMkLst>
            <pc:docMk/>
            <pc:sldMk cId="0" sldId="283"/>
            <ac:spMk id="22574" creationId="{D07B8ED1-2006-43FA-B60D-5BEC3C38C049}"/>
          </ac:spMkLst>
        </pc:spChg>
        <pc:spChg chg="del">
          <ac:chgData name="Pat Audet" userId="7dcbd8be-069f-4f15-bea1-83efb39fc6e9" providerId="ADAL" clId="{02FF9B24-01D5-482B-B34D-773E727D13F6}" dt="2022-06-16T23:11:26.103" v="2929" actId="478"/>
          <ac:spMkLst>
            <pc:docMk/>
            <pc:sldMk cId="0" sldId="283"/>
            <ac:spMk id="22575" creationId="{53C9A01A-9FBD-40C0-86FB-F192BB8EFBA9}"/>
          </ac:spMkLst>
        </pc:spChg>
        <pc:spChg chg="del">
          <ac:chgData name="Pat Audet" userId="7dcbd8be-069f-4f15-bea1-83efb39fc6e9" providerId="ADAL" clId="{02FF9B24-01D5-482B-B34D-773E727D13F6}" dt="2022-06-16T23:11:21.978" v="2927" actId="478"/>
          <ac:spMkLst>
            <pc:docMk/>
            <pc:sldMk cId="0" sldId="283"/>
            <ac:spMk id="22576" creationId="{FDA8E995-3659-452F-8FBD-ECFEAFEC1D21}"/>
          </ac:spMkLst>
        </pc:spChg>
        <pc:spChg chg="del">
          <ac:chgData name="Pat Audet" userId="7dcbd8be-069f-4f15-bea1-83efb39fc6e9" providerId="ADAL" clId="{02FF9B24-01D5-482B-B34D-773E727D13F6}" dt="2022-06-16T23:11:46.603" v="2937" actId="478"/>
          <ac:spMkLst>
            <pc:docMk/>
            <pc:sldMk cId="0" sldId="283"/>
            <ac:spMk id="22577" creationId="{23C090E8-3025-4D90-A42D-F7DA0E146405}"/>
          </ac:spMkLst>
        </pc:spChg>
        <pc:spChg chg="del">
          <ac:chgData name="Pat Audet" userId="7dcbd8be-069f-4f15-bea1-83efb39fc6e9" providerId="ADAL" clId="{02FF9B24-01D5-482B-B34D-773E727D13F6}" dt="2022-06-16T23:11:23.903" v="2928" actId="478"/>
          <ac:spMkLst>
            <pc:docMk/>
            <pc:sldMk cId="0" sldId="283"/>
            <ac:spMk id="22578" creationId="{25D2EECF-0770-4D62-A363-1F05E475DC8C}"/>
          </ac:spMkLst>
        </pc:spChg>
        <pc:spChg chg="mod">
          <ac:chgData name="Pat Audet" userId="7dcbd8be-069f-4f15-bea1-83efb39fc6e9" providerId="ADAL" clId="{02FF9B24-01D5-482B-B34D-773E727D13F6}" dt="2022-06-16T23:12:02.820" v="2939" actId="1076"/>
          <ac:spMkLst>
            <pc:docMk/>
            <pc:sldMk cId="0" sldId="283"/>
            <ac:spMk id="22581" creationId="{1A9FF08F-C79E-4E56-81B6-CBD3924E0BF9}"/>
          </ac:spMkLst>
        </pc:spChg>
        <pc:spChg chg="mod">
          <ac:chgData name="Pat Audet" userId="7dcbd8be-069f-4f15-bea1-83efb39fc6e9" providerId="ADAL" clId="{02FF9B24-01D5-482B-B34D-773E727D13F6}" dt="2022-06-16T23:12:40.159" v="2945" actId="1076"/>
          <ac:spMkLst>
            <pc:docMk/>
            <pc:sldMk cId="0" sldId="283"/>
            <ac:spMk id="22582" creationId="{D8F43804-FEAC-4550-A4AD-E8D9F9B484C9}"/>
          </ac:spMkLst>
        </pc:spChg>
        <pc:spChg chg="mod">
          <ac:chgData name="Pat Audet" userId="7dcbd8be-069f-4f15-bea1-83efb39fc6e9" providerId="ADAL" clId="{02FF9B24-01D5-482B-B34D-773E727D13F6}" dt="2022-06-16T23:13:11.123" v="2949" actId="1076"/>
          <ac:spMkLst>
            <pc:docMk/>
            <pc:sldMk cId="0" sldId="283"/>
            <ac:spMk id="22583" creationId="{1CCCB826-ACEE-4360-AF11-7A7C36F93E61}"/>
          </ac:spMkLst>
        </pc:spChg>
        <pc:spChg chg="mod">
          <ac:chgData name="Pat Audet" userId="7dcbd8be-069f-4f15-bea1-83efb39fc6e9" providerId="ADAL" clId="{02FF9B24-01D5-482B-B34D-773E727D13F6}" dt="2022-06-16T23:12:57.471" v="2947" actId="1076"/>
          <ac:spMkLst>
            <pc:docMk/>
            <pc:sldMk cId="0" sldId="283"/>
            <ac:spMk id="22584" creationId="{4D58664C-1426-435B-9104-6F8A10AE3F5D}"/>
          </ac:spMkLst>
        </pc:spChg>
        <pc:spChg chg="mod">
          <ac:chgData name="Pat Audet" userId="7dcbd8be-069f-4f15-bea1-83efb39fc6e9" providerId="ADAL" clId="{02FF9B24-01D5-482B-B34D-773E727D13F6}" dt="2022-06-16T23:12:32.976" v="2944" actId="1038"/>
          <ac:spMkLst>
            <pc:docMk/>
            <pc:sldMk cId="0" sldId="283"/>
            <ac:spMk id="22585" creationId="{6DE0E55A-33CB-49B6-92E9-B257D71944CA}"/>
          </ac:spMkLst>
        </pc:spChg>
        <pc:spChg chg="mod">
          <ac:chgData name="Pat Audet" userId="7dcbd8be-069f-4f15-bea1-83efb39fc6e9" providerId="ADAL" clId="{02FF9B24-01D5-482B-B34D-773E727D13F6}" dt="2022-06-16T23:12:45.424" v="2946" actId="1076"/>
          <ac:spMkLst>
            <pc:docMk/>
            <pc:sldMk cId="0" sldId="283"/>
            <ac:spMk id="22586" creationId="{F0EAF0F3-EBA2-4265-AE09-7B2E4CAEB610}"/>
          </ac:spMkLst>
        </pc:spChg>
        <pc:spChg chg="mod">
          <ac:chgData name="Pat Audet" userId="7dcbd8be-069f-4f15-bea1-83efb39fc6e9" providerId="ADAL" clId="{02FF9B24-01D5-482B-B34D-773E727D13F6}" dt="2022-06-16T23:13:05.561" v="2948" actId="1076"/>
          <ac:spMkLst>
            <pc:docMk/>
            <pc:sldMk cId="0" sldId="283"/>
            <ac:spMk id="22587" creationId="{0B70166A-DDDC-4247-8B30-E0AF08DD0A40}"/>
          </ac:spMkLst>
        </pc:spChg>
        <pc:spChg chg="mod">
          <ac:chgData name="Pat Audet" userId="7dcbd8be-069f-4f15-bea1-83efb39fc6e9" providerId="ADAL" clId="{02FF9B24-01D5-482B-B34D-773E727D13F6}" dt="2022-06-16T23:13:33.314" v="2952" actId="1076"/>
          <ac:spMkLst>
            <pc:docMk/>
            <pc:sldMk cId="0" sldId="283"/>
            <ac:spMk id="22588" creationId="{CB2FC13B-A4A0-4EC3-BA28-7922103BB3D1}"/>
          </ac:spMkLst>
        </pc:spChg>
        <pc:spChg chg="mod">
          <ac:chgData name="Pat Audet" userId="7dcbd8be-069f-4f15-bea1-83efb39fc6e9" providerId="ADAL" clId="{02FF9B24-01D5-482B-B34D-773E727D13F6}" dt="2022-06-16T23:13:52.463" v="2954" actId="1076"/>
          <ac:spMkLst>
            <pc:docMk/>
            <pc:sldMk cId="0" sldId="283"/>
            <ac:spMk id="22589" creationId="{63882BC1-7F6A-44D2-BB92-E78D33472850}"/>
          </ac:spMkLst>
        </pc:spChg>
        <pc:spChg chg="mod">
          <ac:chgData name="Pat Audet" userId="7dcbd8be-069f-4f15-bea1-83efb39fc6e9" providerId="ADAL" clId="{02FF9B24-01D5-482B-B34D-773E727D13F6}" dt="2022-06-16T23:13:43.725" v="2953" actId="1076"/>
          <ac:spMkLst>
            <pc:docMk/>
            <pc:sldMk cId="0" sldId="283"/>
            <ac:spMk id="22590" creationId="{857BDFE7-61D7-477E-8295-0F3C3B9AC3D4}"/>
          </ac:spMkLst>
        </pc:spChg>
        <pc:spChg chg="mod">
          <ac:chgData name="Pat Audet" userId="7dcbd8be-069f-4f15-bea1-83efb39fc6e9" providerId="ADAL" clId="{02FF9B24-01D5-482B-B34D-773E727D13F6}" dt="2022-06-16T23:14:02.669" v="2955" actId="1076"/>
          <ac:spMkLst>
            <pc:docMk/>
            <pc:sldMk cId="0" sldId="283"/>
            <ac:spMk id="22591" creationId="{A24F9F22-C93C-4CCD-8C40-BEB6703FA9F1}"/>
          </ac:spMkLst>
        </pc:spChg>
        <pc:spChg chg="mod">
          <ac:chgData name="Pat Audet" userId="7dcbd8be-069f-4f15-bea1-83efb39fc6e9" providerId="ADAL" clId="{02FF9B24-01D5-482B-B34D-773E727D13F6}" dt="2022-06-16T23:14:34.736" v="2961" actId="1076"/>
          <ac:spMkLst>
            <pc:docMk/>
            <pc:sldMk cId="0" sldId="283"/>
            <ac:spMk id="22592" creationId="{23BEEE78-9E90-4C8B-A04B-757EF5929337}"/>
          </ac:spMkLst>
        </pc:spChg>
        <pc:spChg chg="mod">
          <ac:chgData name="Pat Audet" userId="7dcbd8be-069f-4f15-bea1-83efb39fc6e9" providerId="ADAL" clId="{02FF9B24-01D5-482B-B34D-773E727D13F6}" dt="2022-06-16T23:14:21.602" v="2959" actId="1076"/>
          <ac:spMkLst>
            <pc:docMk/>
            <pc:sldMk cId="0" sldId="283"/>
            <ac:spMk id="22593" creationId="{098D354D-8A87-48E9-B71C-705AFA636CCD}"/>
          </ac:spMkLst>
        </pc:spChg>
        <pc:spChg chg="mod">
          <ac:chgData name="Pat Audet" userId="7dcbd8be-069f-4f15-bea1-83efb39fc6e9" providerId="ADAL" clId="{02FF9B24-01D5-482B-B34D-773E727D13F6}" dt="2022-06-16T23:14:27.049" v="2960" actId="1076"/>
          <ac:spMkLst>
            <pc:docMk/>
            <pc:sldMk cId="0" sldId="283"/>
            <ac:spMk id="22594" creationId="{EE7E3221-D573-4B62-92F7-597B4A1C0170}"/>
          </ac:spMkLst>
        </pc:spChg>
        <pc:spChg chg="mod">
          <ac:chgData name="Pat Audet" userId="7dcbd8be-069f-4f15-bea1-83efb39fc6e9" providerId="ADAL" clId="{02FF9B24-01D5-482B-B34D-773E727D13F6}" dt="2022-06-16T23:15:12.133" v="2964" actId="1076"/>
          <ac:spMkLst>
            <pc:docMk/>
            <pc:sldMk cId="0" sldId="283"/>
            <ac:spMk id="22595" creationId="{5771F718-DD33-4E19-891A-A26765A11C6C}"/>
          </ac:spMkLst>
        </pc:spChg>
        <pc:spChg chg="mod">
          <ac:chgData name="Pat Audet" userId="7dcbd8be-069f-4f15-bea1-83efb39fc6e9" providerId="ADAL" clId="{02FF9B24-01D5-482B-B34D-773E727D13F6}" dt="2022-06-16T23:15:26.895" v="2965" actId="1076"/>
          <ac:spMkLst>
            <pc:docMk/>
            <pc:sldMk cId="0" sldId="283"/>
            <ac:spMk id="22596" creationId="{444955FB-3D19-4FB6-BC33-7F12BF8B9594}"/>
          </ac:spMkLst>
        </pc:spChg>
        <pc:spChg chg="mod">
          <ac:chgData name="Pat Audet" userId="7dcbd8be-069f-4f15-bea1-83efb39fc6e9" providerId="ADAL" clId="{02FF9B24-01D5-482B-B34D-773E727D13F6}" dt="2022-06-16T23:15:02.719" v="2963" actId="1076"/>
          <ac:spMkLst>
            <pc:docMk/>
            <pc:sldMk cId="0" sldId="283"/>
            <ac:spMk id="22597" creationId="{A905D710-3F4E-4D20-950C-058AD9DABDB3}"/>
          </ac:spMkLst>
        </pc:spChg>
        <pc:spChg chg="mod">
          <ac:chgData name="Pat Audet" userId="7dcbd8be-069f-4f15-bea1-83efb39fc6e9" providerId="ADAL" clId="{02FF9B24-01D5-482B-B34D-773E727D13F6}" dt="2022-06-16T23:13:16.789" v="2950" actId="1076"/>
          <ac:spMkLst>
            <pc:docMk/>
            <pc:sldMk cId="0" sldId="283"/>
            <ac:spMk id="22598" creationId="{6BA343EE-93CA-4F70-B651-54CB62EC370A}"/>
          </ac:spMkLst>
        </pc:spChg>
        <pc:spChg chg="mod">
          <ac:chgData name="Pat Audet" userId="7dcbd8be-069f-4f15-bea1-83efb39fc6e9" providerId="ADAL" clId="{02FF9B24-01D5-482B-B34D-773E727D13F6}" dt="2022-06-16T23:53:48.627" v="3228" actId="255"/>
          <ac:spMkLst>
            <pc:docMk/>
            <pc:sldMk cId="0" sldId="283"/>
            <ac:spMk id="43010" creationId="{61676E89-CFDB-4A0B-976D-A91885BA43FC}"/>
          </ac:spMkLst>
        </pc:spChg>
        <pc:picChg chg="mod">
          <ac:chgData name="Pat Audet" userId="7dcbd8be-069f-4f15-bea1-83efb39fc6e9" providerId="ADAL" clId="{02FF9B24-01D5-482B-B34D-773E727D13F6}" dt="2022-06-16T23:15:54.439" v="2966" actId="1076"/>
          <ac:picMkLst>
            <pc:docMk/>
            <pc:sldMk cId="0" sldId="283"/>
            <ac:picMk id="22579" creationId="{6E365BDA-2977-4AE1-8DAE-CDFB76F5FA4D}"/>
          </ac:picMkLst>
        </pc:picChg>
        <pc:picChg chg="del mod">
          <ac:chgData name="Pat Audet" userId="7dcbd8be-069f-4f15-bea1-83efb39fc6e9" providerId="ADAL" clId="{02FF9B24-01D5-482B-B34D-773E727D13F6}" dt="2022-06-16T23:09:58.847" v="2903" actId="478"/>
          <ac:picMkLst>
            <pc:docMk/>
            <pc:sldMk cId="0" sldId="283"/>
            <ac:picMk id="22603" creationId="{447C201C-E7DD-436D-90B2-3B4AEB427FD2}"/>
          </ac:picMkLst>
        </pc:picChg>
      </pc:sldChg>
      <pc:sldChg chg="modSp mod setBg">
        <pc:chgData name="Pat Audet" userId="7dcbd8be-069f-4f15-bea1-83efb39fc6e9" providerId="ADAL" clId="{02FF9B24-01D5-482B-B34D-773E727D13F6}" dt="2022-06-16T22:16:33.899" v="2367" actId="27636"/>
        <pc:sldMkLst>
          <pc:docMk/>
          <pc:sldMk cId="0" sldId="284"/>
        </pc:sldMkLst>
        <pc:spChg chg="mod">
          <ac:chgData name="Pat Audet" userId="7dcbd8be-069f-4f15-bea1-83efb39fc6e9" providerId="ADAL" clId="{02FF9B24-01D5-482B-B34D-773E727D13F6}" dt="2022-06-13T15:42:53.637" v="3" actId="27636"/>
          <ac:spMkLst>
            <pc:docMk/>
            <pc:sldMk cId="0" sldId="284"/>
            <ac:spMk id="30722" creationId="{56F83456-76EC-4256-86F5-878147F3E23D}"/>
          </ac:spMkLst>
        </pc:spChg>
        <pc:spChg chg="mod">
          <ac:chgData name="Pat Audet" userId="7dcbd8be-069f-4f15-bea1-83efb39fc6e9" providerId="ADAL" clId="{02FF9B24-01D5-482B-B34D-773E727D13F6}" dt="2022-06-16T22:16:33.899" v="2367" actId="27636"/>
          <ac:spMkLst>
            <pc:docMk/>
            <pc:sldMk cId="0" sldId="284"/>
            <ac:spMk id="30724" creationId="{C8ACA4B7-CAB0-4E03-91A9-1509204855C3}"/>
          </ac:spMkLst>
        </pc:spChg>
      </pc:sldChg>
      <pc:sldChg chg="addSp modSp mod setBg">
        <pc:chgData name="Pat Audet" userId="7dcbd8be-069f-4f15-bea1-83efb39fc6e9" providerId="ADAL" clId="{02FF9B24-01D5-482B-B34D-773E727D13F6}" dt="2022-06-16T15:53:21.337" v="1923" actId="20577"/>
        <pc:sldMkLst>
          <pc:docMk/>
          <pc:sldMk cId="0" sldId="285"/>
        </pc:sldMkLst>
        <pc:spChg chg="mod">
          <ac:chgData name="Pat Audet" userId="7dcbd8be-069f-4f15-bea1-83efb39fc6e9" providerId="ADAL" clId="{02FF9B24-01D5-482B-B34D-773E727D13F6}" dt="2022-06-16T15:52:18.544" v="1913" actId="20577"/>
          <ac:spMkLst>
            <pc:docMk/>
            <pc:sldMk cId="0" sldId="285"/>
            <ac:spMk id="32772" creationId="{A0F9F512-B3E6-4AFC-863E-3EF62B135BB2}"/>
          </ac:spMkLst>
        </pc:spChg>
        <pc:spChg chg="mod">
          <ac:chgData name="Pat Audet" userId="7dcbd8be-069f-4f15-bea1-83efb39fc6e9" providerId="ADAL" clId="{02FF9B24-01D5-482B-B34D-773E727D13F6}" dt="2022-06-16T15:53:21.337" v="1923" actId="20577"/>
          <ac:spMkLst>
            <pc:docMk/>
            <pc:sldMk cId="0" sldId="285"/>
            <ac:spMk id="32773" creationId="{5CC7D1FF-6084-4EC5-8D76-960E56711382}"/>
          </ac:spMkLst>
        </pc:spChg>
        <pc:spChg chg="add">
          <ac:chgData name="Pat Audet" userId="7dcbd8be-069f-4f15-bea1-83efb39fc6e9" providerId="ADAL" clId="{02FF9B24-01D5-482B-B34D-773E727D13F6}" dt="2022-06-16T15:30:10.293" v="1744" actId="26606"/>
          <ac:spMkLst>
            <pc:docMk/>
            <pc:sldMk cId="0" sldId="285"/>
            <ac:spMk id="32780" creationId="{D0712110-0BC1-4B31-B3BB-63B44222E87F}"/>
          </ac:spMkLst>
        </pc:spChg>
        <pc:spChg chg="add">
          <ac:chgData name="Pat Audet" userId="7dcbd8be-069f-4f15-bea1-83efb39fc6e9" providerId="ADAL" clId="{02FF9B24-01D5-482B-B34D-773E727D13F6}" dt="2022-06-16T15:30:10.293" v="1744" actId="26606"/>
          <ac:spMkLst>
            <pc:docMk/>
            <pc:sldMk cId="0" sldId="285"/>
            <ac:spMk id="32782" creationId="{4466B5F3-C053-4580-B04A-1EF949888280}"/>
          </ac:spMkLst>
        </pc:spChg>
        <pc:picChg chg="add mod">
          <ac:chgData name="Pat Audet" userId="7dcbd8be-069f-4f15-bea1-83efb39fc6e9" providerId="ADAL" clId="{02FF9B24-01D5-482B-B34D-773E727D13F6}" dt="2022-06-16T15:52:14.741" v="1912" actId="1076"/>
          <ac:picMkLst>
            <pc:docMk/>
            <pc:sldMk cId="0" sldId="285"/>
            <ac:picMk id="32777" creationId="{88A7473A-CED3-C974-0D50-47E13742FBEE}"/>
          </ac:picMkLst>
        </pc:picChg>
        <pc:picChg chg="add">
          <ac:chgData name="Pat Audet" userId="7dcbd8be-069f-4f15-bea1-83efb39fc6e9" providerId="ADAL" clId="{02FF9B24-01D5-482B-B34D-773E727D13F6}" dt="2022-06-16T15:30:10.293" v="1744" actId="26606"/>
          <ac:picMkLst>
            <pc:docMk/>
            <pc:sldMk cId="0" sldId="285"/>
            <ac:picMk id="32786" creationId="{25CED634-E2D0-4AB7-96DD-816C9B52C5CF}"/>
          </ac:picMkLst>
        </pc:picChg>
        <pc:cxnChg chg="add">
          <ac:chgData name="Pat Audet" userId="7dcbd8be-069f-4f15-bea1-83efb39fc6e9" providerId="ADAL" clId="{02FF9B24-01D5-482B-B34D-773E727D13F6}" dt="2022-06-16T15:30:10.293" v="1744" actId="26606"/>
          <ac:cxnSpMkLst>
            <pc:docMk/>
            <pc:sldMk cId="0" sldId="285"/>
            <ac:cxnSpMk id="32784" creationId="{FA6123F2-4B61-414F-A7E5-5B7828EACAE2}"/>
          </ac:cxnSpMkLst>
        </pc:cxnChg>
        <pc:cxnChg chg="add">
          <ac:chgData name="Pat Audet" userId="7dcbd8be-069f-4f15-bea1-83efb39fc6e9" providerId="ADAL" clId="{02FF9B24-01D5-482B-B34D-773E727D13F6}" dt="2022-06-16T15:30:10.293" v="1744" actId="26606"/>
          <ac:cxnSpMkLst>
            <pc:docMk/>
            <pc:sldMk cId="0" sldId="285"/>
            <ac:cxnSpMk id="32788" creationId="{FCDDCDFB-696D-4FDF-9B58-24F71B7C37BC}"/>
          </ac:cxnSpMkLst>
        </pc:cxnChg>
      </pc:sldChg>
      <pc:sldChg chg="addSp delSp modSp mod ord setBg">
        <pc:chgData name="Pat Audet" userId="7dcbd8be-069f-4f15-bea1-83efb39fc6e9" providerId="ADAL" clId="{02FF9B24-01D5-482B-B34D-773E727D13F6}" dt="2022-06-16T16:15:02.400" v="2040" actId="5793"/>
        <pc:sldMkLst>
          <pc:docMk/>
          <pc:sldMk cId="0" sldId="286"/>
        </pc:sldMkLst>
        <pc:spChg chg="mod">
          <ac:chgData name="Pat Audet" userId="7dcbd8be-069f-4f15-bea1-83efb39fc6e9" providerId="ADAL" clId="{02FF9B24-01D5-482B-B34D-773E727D13F6}" dt="2022-06-16T16:14:09.612" v="2037" actId="113"/>
          <ac:spMkLst>
            <pc:docMk/>
            <pc:sldMk cId="0" sldId="286"/>
            <ac:spMk id="26628" creationId="{C57D5E6D-C2D8-4010-8A24-7AC8815BEBBC}"/>
          </ac:spMkLst>
        </pc:spChg>
        <pc:spChg chg="mod">
          <ac:chgData name="Pat Audet" userId="7dcbd8be-069f-4f15-bea1-83efb39fc6e9" providerId="ADAL" clId="{02FF9B24-01D5-482B-B34D-773E727D13F6}" dt="2022-06-16T16:15:02.400" v="2040" actId="5793"/>
          <ac:spMkLst>
            <pc:docMk/>
            <pc:sldMk cId="0" sldId="286"/>
            <ac:spMk id="26629" creationId="{D9DBA7FD-7A56-4C61-B9D3-3850C99071E8}"/>
          </ac:spMkLst>
        </pc:spChg>
        <pc:spChg chg="add">
          <ac:chgData name="Pat Audet" userId="7dcbd8be-069f-4f15-bea1-83efb39fc6e9" providerId="ADAL" clId="{02FF9B24-01D5-482B-B34D-773E727D13F6}" dt="2022-06-16T16:12:47.359" v="2033" actId="26606"/>
          <ac:spMkLst>
            <pc:docMk/>
            <pc:sldMk cId="0" sldId="286"/>
            <ac:spMk id="26634" creationId="{EA042132-EF3E-4DCA-8B23-D054AFC9F8B0}"/>
          </ac:spMkLst>
        </pc:spChg>
        <pc:spChg chg="add">
          <ac:chgData name="Pat Audet" userId="7dcbd8be-069f-4f15-bea1-83efb39fc6e9" providerId="ADAL" clId="{02FF9B24-01D5-482B-B34D-773E727D13F6}" dt="2022-06-16T16:12:47.359" v="2033" actId="26606"/>
          <ac:spMkLst>
            <pc:docMk/>
            <pc:sldMk cId="0" sldId="286"/>
            <ac:spMk id="26638" creationId="{76E2642F-6025-4B22-A283-9B60F4765DD7}"/>
          </ac:spMkLst>
        </pc:spChg>
        <pc:spChg chg="add">
          <ac:chgData name="Pat Audet" userId="7dcbd8be-069f-4f15-bea1-83efb39fc6e9" providerId="ADAL" clId="{02FF9B24-01D5-482B-B34D-773E727D13F6}" dt="2022-06-16T16:12:47.359" v="2033" actId="26606"/>
          <ac:spMkLst>
            <pc:docMk/>
            <pc:sldMk cId="0" sldId="286"/>
            <ac:spMk id="26644" creationId="{2D87176B-036A-46E9-88B6-B602D3C1CB98}"/>
          </ac:spMkLst>
        </pc:spChg>
        <pc:grpChg chg="add">
          <ac:chgData name="Pat Audet" userId="7dcbd8be-069f-4f15-bea1-83efb39fc6e9" providerId="ADAL" clId="{02FF9B24-01D5-482B-B34D-773E727D13F6}" dt="2022-06-16T16:12:47.359" v="2033" actId="26606"/>
          <ac:grpSpMkLst>
            <pc:docMk/>
            <pc:sldMk cId="0" sldId="286"/>
            <ac:grpSpMk id="26640" creationId="{447C2785-96A0-48E9-A4E1-3E0DD3C4B629}"/>
          </ac:grpSpMkLst>
        </pc:grpChg>
        <pc:picChg chg="add del mod ord">
          <ac:chgData name="Pat Audet" userId="7dcbd8be-069f-4f15-bea1-83efb39fc6e9" providerId="ADAL" clId="{02FF9B24-01D5-482B-B34D-773E727D13F6}" dt="2022-06-16T16:12:47.359" v="2033" actId="26606"/>
          <ac:picMkLst>
            <pc:docMk/>
            <pc:sldMk cId="0" sldId="286"/>
            <ac:picMk id="26626" creationId="{2D27BA86-975C-48EC-ACB2-EB87E6F1582C}"/>
          </ac:picMkLst>
        </pc:picChg>
        <pc:picChg chg="add del mod ord">
          <ac:chgData name="Pat Audet" userId="7dcbd8be-069f-4f15-bea1-83efb39fc6e9" providerId="ADAL" clId="{02FF9B24-01D5-482B-B34D-773E727D13F6}" dt="2022-06-16T16:12:47.359" v="2033" actId="26606"/>
          <ac:picMkLst>
            <pc:docMk/>
            <pc:sldMk cId="0" sldId="286"/>
            <ac:picMk id="26627" creationId="{83BD0076-ECAA-48D8-B6C1-A0865E47F403}"/>
          </ac:picMkLst>
        </pc:picChg>
        <pc:picChg chg="add">
          <ac:chgData name="Pat Audet" userId="7dcbd8be-069f-4f15-bea1-83efb39fc6e9" providerId="ADAL" clId="{02FF9B24-01D5-482B-B34D-773E727D13F6}" dt="2022-06-16T16:12:47.359" v="2033" actId="26606"/>
          <ac:picMkLst>
            <pc:docMk/>
            <pc:sldMk cId="0" sldId="286"/>
            <ac:picMk id="26646" creationId="{AC34D715-F6AF-42BD-B021-F46BF6B549BD}"/>
          </ac:picMkLst>
        </pc:picChg>
        <pc:cxnChg chg="add">
          <ac:chgData name="Pat Audet" userId="7dcbd8be-069f-4f15-bea1-83efb39fc6e9" providerId="ADAL" clId="{02FF9B24-01D5-482B-B34D-773E727D13F6}" dt="2022-06-16T16:12:47.359" v="2033" actId="26606"/>
          <ac:cxnSpMkLst>
            <pc:docMk/>
            <pc:sldMk cId="0" sldId="286"/>
            <ac:cxnSpMk id="26636" creationId="{C6561942-7576-4906-820D-5DBB2DEE7BEC}"/>
          </ac:cxnSpMkLst>
        </pc:cxnChg>
        <pc:cxnChg chg="add">
          <ac:chgData name="Pat Audet" userId="7dcbd8be-069f-4f15-bea1-83efb39fc6e9" providerId="ADAL" clId="{02FF9B24-01D5-482B-B34D-773E727D13F6}" dt="2022-06-16T16:12:47.359" v="2033" actId="26606"/>
          <ac:cxnSpMkLst>
            <pc:docMk/>
            <pc:sldMk cId="0" sldId="286"/>
            <ac:cxnSpMk id="26648" creationId="{EA5196A3-0319-4C04-B5B6-D1359F52F969}"/>
          </ac:cxnSpMkLst>
        </pc:cxnChg>
      </pc:sldChg>
      <pc:sldChg chg="delSp modSp mod delAnim">
        <pc:chgData name="Pat Audet" userId="7dcbd8be-069f-4f15-bea1-83efb39fc6e9" providerId="ADAL" clId="{02FF9B24-01D5-482B-B34D-773E727D13F6}" dt="2022-06-16T15:31:35.708" v="1756" actId="20577"/>
        <pc:sldMkLst>
          <pc:docMk/>
          <pc:sldMk cId="0" sldId="287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87"/>
            <ac:spMk id="14338" creationId="{F869345B-4BF9-41AA-A608-BEF5C516E265}"/>
          </ac:spMkLst>
        </pc:spChg>
        <pc:spChg chg="mod">
          <ac:chgData name="Pat Audet" userId="7dcbd8be-069f-4f15-bea1-83efb39fc6e9" providerId="ADAL" clId="{02FF9B24-01D5-482B-B34D-773E727D13F6}" dt="2022-06-16T15:31:35.708" v="1756" actId="20577"/>
          <ac:spMkLst>
            <pc:docMk/>
            <pc:sldMk cId="0" sldId="287"/>
            <ac:spMk id="35843" creationId="{65EA2FAA-367B-474B-8AAF-5A7F55D226EC}"/>
          </ac:spMkLst>
        </pc:spChg>
        <pc:spChg chg="del">
          <ac:chgData name="Pat Audet" userId="7dcbd8be-069f-4f15-bea1-83efb39fc6e9" providerId="ADAL" clId="{02FF9B24-01D5-482B-B34D-773E727D13F6}" dt="2022-06-13T15:49:02.261" v="82" actId="478"/>
          <ac:spMkLst>
            <pc:docMk/>
            <pc:sldMk cId="0" sldId="287"/>
            <ac:spMk id="35844" creationId="{C70B0A9C-D5D6-422B-93D5-7D4FA7186390}"/>
          </ac:spMkLst>
        </pc:spChg>
        <pc:spChg chg="del">
          <ac:chgData name="Pat Audet" userId="7dcbd8be-069f-4f15-bea1-83efb39fc6e9" providerId="ADAL" clId="{02FF9B24-01D5-482B-B34D-773E727D13F6}" dt="2022-06-13T15:49:00.387" v="81" actId="478"/>
          <ac:spMkLst>
            <pc:docMk/>
            <pc:sldMk cId="0" sldId="287"/>
            <ac:spMk id="35845" creationId="{0781C166-1EC5-4AB7-A964-07D9A1DCFC68}"/>
          </ac:spMkLst>
        </pc:spChg>
        <pc:spChg chg="del">
          <ac:chgData name="Pat Audet" userId="7dcbd8be-069f-4f15-bea1-83efb39fc6e9" providerId="ADAL" clId="{02FF9B24-01D5-482B-B34D-773E727D13F6}" dt="2022-06-13T15:48:58.932" v="80" actId="478"/>
          <ac:spMkLst>
            <pc:docMk/>
            <pc:sldMk cId="0" sldId="287"/>
            <ac:spMk id="35846" creationId="{98620FCC-3F57-483A-9E7C-8D4B018FC669}"/>
          </ac:spMkLst>
        </pc:spChg>
        <pc:spChg chg="del mod">
          <ac:chgData name="Pat Audet" userId="7dcbd8be-069f-4f15-bea1-83efb39fc6e9" providerId="ADAL" clId="{02FF9B24-01D5-482B-B34D-773E727D13F6}" dt="2022-06-13T15:48:56.158" v="79" actId="478"/>
          <ac:spMkLst>
            <pc:docMk/>
            <pc:sldMk cId="0" sldId="287"/>
            <ac:spMk id="35847" creationId="{1E3066D0-59BE-4F45-A095-BCD73CB3E355}"/>
          </ac:spMkLst>
        </pc:spChg>
      </pc:sldChg>
      <pc:sldChg chg="modSp mod">
        <pc:chgData name="Pat Audet" userId="7dcbd8be-069f-4f15-bea1-83efb39fc6e9" providerId="ADAL" clId="{02FF9B24-01D5-482B-B34D-773E727D13F6}" dt="2022-06-16T22:28:10.446" v="2536" actId="1076"/>
        <pc:sldMkLst>
          <pc:docMk/>
          <pc:sldMk cId="0" sldId="288"/>
        </pc:sldMkLst>
        <pc:spChg chg="mod">
          <ac:chgData name="Pat Audet" userId="7dcbd8be-069f-4f15-bea1-83efb39fc6e9" providerId="ADAL" clId="{02FF9B24-01D5-482B-B34D-773E727D13F6}" dt="2022-06-16T22:27:36.321" v="2535" actId="1076"/>
          <ac:spMkLst>
            <pc:docMk/>
            <pc:sldMk cId="0" sldId="288"/>
            <ac:spMk id="37890" creationId="{50D2B12D-0B30-408A-9395-7B40628B45E9}"/>
          </ac:spMkLst>
        </pc:spChg>
        <pc:spChg chg="mod">
          <ac:chgData name="Pat Audet" userId="7dcbd8be-069f-4f15-bea1-83efb39fc6e9" providerId="ADAL" clId="{02FF9B24-01D5-482B-B34D-773E727D13F6}" dt="2022-06-16T22:28:10.446" v="2536" actId="1076"/>
          <ac:spMkLst>
            <pc:docMk/>
            <pc:sldMk cId="0" sldId="288"/>
            <ac:spMk id="37891" creationId="{EE084DB2-630F-46C1-90A1-5039B236D389}"/>
          </ac:spMkLst>
        </pc:spChg>
      </pc:sldChg>
      <pc:sldChg chg="modSp del mod">
        <pc:chgData name="Pat Audet" userId="7dcbd8be-069f-4f15-bea1-83efb39fc6e9" providerId="ADAL" clId="{02FF9B24-01D5-482B-B34D-773E727D13F6}" dt="2022-06-16T23:33:42.702" v="3127" actId="47"/>
        <pc:sldMkLst>
          <pc:docMk/>
          <pc:sldMk cId="0" sldId="289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89"/>
            <ac:spMk id="68610" creationId="{BA0FDE5A-6374-4F40-BFE7-5E55D2F9303D}"/>
          </ac:spMkLst>
        </pc:spChg>
        <pc:spChg chg="mod">
          <ac:chgData name="Pat Audet" userId="7dcbd8be-069f-4f15-bea1-83efb39fc6e9" providerId="ADAL" clId="{02FF9B24-01D5-482B-B34D-773E727D13F6}" dt="2022-06-13T15:43:37.264" v="33" actId="27636"/>
          <ac:spMkLst>
            <pc:docMk/>
            <pc:sldMk cId="0" sldId="289"/>
            <ac:spMk id="68611" creationId="{8F43A754-9A99-4E5E-8D20-6582963B2846}"/>
          </ac:spMkLst>
        </pc:spChg>
      </pc:sldChg>
      <pc:sldChg chg="del">
        <pc:chgData name="Pat Audet" userId="7dcbd8be-069f-4f15-bea1-83efb39fc6e9" providerId="ADAL" clId="{02FF9B24-01D5-482B-B34D-773E727D13F6}" dt="2022-06-16T23:33:44.369" v="3128" actId="47"/>
        <pc:sldMkLst>
          <pc:docMk/>
          <pc:sldMk cId="0" sldId="290"/>
        </pc:sldMkLst>
      </pc:sldChg>
      <pc:sldChg chg="delSp modSp del mod modAnim">
        <pc:chgData name="Pat Audet" userId="7dcbd8be-069f-4f15-bea1-83efb39fc6e9" providerId="ADAL" clId="{02FF9B24-01D5-482B-B34D-773E727D13F6}" dt="2022-06-13T16:15:16.804" v="804" actId="2696"/>
        <pc:sldMkLst>
          <pc:docMk/>
          <pc:sldMk cId="0" sldId="291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91"/>
            <ac:spMk id="15363" creationId="{C16C61D6-3E46-4135-89DD-43473CBD2597}"/>
          </ac:spMkLst>
        </pc:spChg>
        <pc:spChg chg="mod">
          <ac:chgData name="Pat Audet" userId="7dcbd8be-069f-4f15-bea1-83efb39fc6e9" providerId="ADAL" clId="{02FF9B24-01D5-482B-B34D-773E727D13F6}" dt="2022-06-13T15:58:00.699" v="286" actId="1076"/>
          <ac:spMkLst>
            <pc:docMk/>
            <pc:sldMk cId="0" sldId="291"/>
            <ac:spMk id="43011" creationId="{93DC480A-1090-42CA-8F30-037E93DB47AA}"/>
          </ac:spMkLst>
        </pc:spChg>
        <pc:spChg chg="del">
          <ac:chgData name="Pat Audet" userId="7dcbd8be-069f-4f15-bea1-83efb39fc6e9" providerId="ADAL" clId="{02FF9B24-01D5-482B-B34D-773E727D13F6}" dt="2022-06-13T15:48:37.679" v="77" actId="478"/>
          <ac:spMkLst>
            <pc:docMk/>
            <pc:sldMk cId="0" sldId="291"/>
            <ac:spMk id="43018" creationId="{67E22EA5-399B-4256-95E5-B7157928F0F5}"/>
          </ac:spMkLst>
        </pc:spChg>
        <pc:spChg chg="del">
          <ac:chgData name="Pat Audet" userId="7dcbd8be-069f-4f15-bea1-83efb39fc6e9" providerId="ADAL" clId="{02FF9B24-01D5-482B-B34D-773E727D13F6}" dt="2022-06-13T15:48:35.075" v="76" actId="478"/>
          <ac:spMkLst>
            <pc:docMk/>
            <pc:sldMk cId="0" sldId="291"/>
            <ac:spMk id="43019" creationId="{BED30CA9-6B46-45B9-AFB5-34EBB79117B3}"/>
          </ac:spMkLst>
        </pc:spChg>
        <pc:spChg chg="del">
          <ac:chgData name="Pat Audet" userId="7dcbd8be-069f-4f15-bea1-83efb39fc6e9" providerId="ADAL" clId="{02FF9B24-01D5-482B-B34D-773E727D13F6}" dt="2022-06-13T15:48:31.020" v="75" actId="478"/>
          <ac:spMkLst>
            <pc:docMk/>
            <pc:sldMk cId="0" sldId="291"/>
            <ac:spMk id="43020" creationId="{BBF19CE0-5E90-44ED-842D-D0BA78540A93}"/>
          </ac:spMkLst>
        </pc:spChg>
        <pc:spChg chg="del mod">
          <ac:chgData name="Pat Audet" userId="7dcbd8be-069f-4f15-bea1-83efb39fc6e9" providerId="ADAL" clId="{02FF9B24-01D5-482B-B34D-773E727D13F6}" dt="2022-06-13T15:58:18.693" v="288" actId="21"/>
          <ac:spMkLst>
            <pc:docMk/>
            <pc:sldMk cId="0" sldId="291"/>
            <ac:spMk id="43026" creationId="{4C39377D-4E16-4E5C-98FE-F1E4A9360972}"/>
          </ac:spMkLst>
        </pc:spChg>
        <pc:picChg chg="del">
          <ac:chgData name="Pat Audet" userId="7dcbd8be-069f-4f15-bea1-83efb39fc6e9" providerId="ADAL" clId="{02FF9B24-01D5-482B-B34D-773E727D13F6}" dt="2022-06-13T15:48:28.607" v="74" actId="478"/>
          <ac:picMkLst>
            <pc:docMk/>
            <pc:sldMk cId="0" sldId="291"/>
            <ac:picMk id="43017" creationId="{2329F42A-EC9F-49FD-A593-5B4C2491B6EA}"/>
          </ac:picMkLst>
        </pc:picChg>
        <pc:picChg chg="del">
          <ac:chgData name="Pat Audet" userId="7dcbd8be-069f-4f15-bea1-83efb39fc6e9" providerId="ADAL" clId="{02FF9B24-01D5-482B-B34D-773E727D13F6}" dt="2022-06-13T15:48:22.955" v="72" actId="478"/>
          <ac:picMkLst>
            <pc:docMk/>
            <pc:sldMk cId="0" sldId="291"/>
            <ac:picMk id="43023" creationId="{216135E4-D8BB-4CD0-89F1-1BDB4F912C76}"/>
          </ac:picMkLst>
        </pc:picChg>
        <pc:picChg chg="del">
          <ac:chgData name="Pat Audet" userId="7dcbd8be-069f-4f15-bea1-83efb39fc6e9" providerId="ADAL" clId="{02FF9B24-01D5-482B-B34D-773E727D13F6}" dt="2022-06-13T15:48:21.157" v="71" actId="478"/>
          <ac:picMkLst>
            <pc:docMk/>
            <pc:sldMk cId="0" sldId="291"/>
            <ac:picMk id="43029" creationId="{F2851C15-1F7E-42B5-A96E-3537C254CBE1}"/>
          </ac:picMkLst>
        </pc:picChg>
        <pc:picChg chg="del">
          <ac:chgData name="Pat Audet" userId="7dcbd8be-069f-4f15-bea1-83efb39fc6e9" providerId="ADAL" clId="{02FF9B24-01D5-482B-B34D-773E727D13F6}" dt="2022-06-13T15:48:19.257" v="70" actId="478"/>
          <ac:picMkLst>
            <pc:docMk/>
            <pc:sldMk cId="0" sldId="291"/>
            <ac:picMk id="43031" creationId="{79500390-24F6-4973-BD6C-6CD6D867FF08}"/>
          </ac:picMkLst>
        </pc:picChg>
        <pc:picChg chg="del">
          <ac:chgData name="Pat Audet" userId="7dcbd8be-069f-4f15-bea1-83efb39fc6e9" providerId="ADAL" clId="{02FF9B24-01D5-482B-B34D-773E727D13F6}" dt="2022-06-13T15:48:27.004" v="73" actId="478"/>
          <ac:picMkLst>
            <pc:docMk/>
            <pc:sldMk cId="0" sldId="291"/>
            <ac:picMk id="43034" creationId="{37234A12-E397-4AB3-8ECD-158E11F8EE06}"/>
          </ac:picMkLst>
        </pc:picChg>
      </pc:sldChg>
      <pc:sldChg chg="addSp delSp modSp mod setBg addAnim setClrOvrMap delDesignElem">
        <pc:chgData name="Pat Audet" userId="7dcbd8be-069f-4f15-bea1-83efb39fc6e9" providerId="ADAL" clId="{02FF9B24-01D5-482B-B34D-773E727D13F6}" dt="2022-06-13T15:44:41.268" v="55" actId="26606"/>
        <pc:sldMkLst>
          <pc:docMk/>
          <pc:sldMk cId="0" sldId="292"/>
        </pc:sldMkLst>
        <pc:spChg chg="mod">
          <ac:chgData name="Pat Audet" userId="7dcbd8be-069f-4f15-bea1-83efb39fc6e9" providerId="ADAL" clId="{02FF9B24-01D5-482B-B34D-773E727D13F6}" dt="2022-06-13T15:44:19.513" v="54" actId="27636"/>
          <ac:spMkLst>
            <pc:docMk/>
            <pc:sldMk cId="0" sldId="292"/>
            <ac:spMk id="45060" creationId="{303C5162-08DF-41C7-ADA6-58CEB475C7A5}"/>
          </ac:spMkLst>
        </pc:spChg>
        <pc:spChg chg="mod">
          <ac:chgData name="Pat Audet" userId="7dcbd8be-069f-4f15-bea1-83efb39fc6e9" providerId="ADAL" clId="{02FF9B24-01D5-482B-B34D-773E727D13F6}" dt="2022-06-13T15:44:19.513" v="53" actId="27636"/>
          <ac:spMkLst>
            <pc:docMk/>
            <pc:sldMk cId="0" sldId="292"/>
            <ac:spMk id="45061" creationId="{7B7961C0-0540-4462-A654-73846DD4B033}"/>
          </ac:spMkLst>
        </pc:spChg>
        <pc:spChg chg="add">
          <ac:chgData name="Pat Audet" userId="7dcbd8be-069f-4f15-bea1-83efb39fc6e9" providerId="ADAL" clId="{02FF9B24-01D5-482B-B34D-773E727D13F6}" dt="2022-06-13T15:44:41.268" v="55" actId="26606"/>
          <ac:spMkLst>
            <pc:docMk/>
            <pc:sldMk cId="0" sldId="292"/>
            <ac:spMk id="45063" creationId="{1C69834E-5EEE-4D61-833E-04928896454C}"/>
          </ac:spMkLst>
        </pc:spChg>
        <pc:spChg chg="add">
          <ac:chgData name="Pat Audet" userId="7dcbd8be-069f-4f15-bea1-83efb39fc6e9" providerId="ADAL" clId="{02FF9B24-01D5-482B-B34D-773E727D13F6}" dt="2022-06-13T15:44:41.268" v="55" actId="26606"/>
          <ac:spMkLst>
            <pc:docMk/>
            <pc:sldMk cId="0" sldId="292"/>
            <ac:spMk id="45064" creationId="{58E5D9BA-46E7-4BFA-9C74-75495BF6F54D}"/>
          </ac:spMkLst>
        </pc:spChg>
        <pc:spChg chg="add">
          <ac:chgData name="Pat Audet" userId="7dcbd8be-069f-4f15-bea1-83efb39fc6e9" providerId="ADAL" clId="{02FF9B24-01D5-482B-B34D-773E727D13F6}" dt="2022-06-13T15:44:41.268" v="55" actId="26606"/>
          <ac:spMkLst>
            <pc:docMk/>
            <pc:sldMk cId="0" sldId="292"/>
            <ac:spMk id="45065" creationId="{5B033D76-5800-44B6-AFE9-EE2106935115}"/>
          </ac:spMkLst>
        </pc:spChg>
        <pc:spChg chg="add del">
          <ac:chgData name="Pat Audet" userId="7dcbd8be-069f-4f15-bea1-83efb39fc6e9" providerId="ADAL" clId="{02FF9B24-01D5-482B-B34D-773E727D13F6}" dt="2022-06-13T15:43:05.894" v="6" actId="26606"/>
          <ac:spMkLst>
            <pc:docMk/>
            <pc:sldMk cId="0" sldId="292"/>
            <ac:spMk id="45066" creationId="{1C69834E-5EEE-4D61-833E-04928896454C}"/>
          </ac:spMkLst>
        </pc:spChg>
        <pc:spChg chg="add">
          <ac:chgData name="Pat Audet" userId="7dcbd8be-069f-4f15-bea1-83efb39fc6e9" providerId="ADAL" clId="{02FF9B24-01D5-482B-B34D-773E727D13F6}" dt="2022-06-13T15:44:41.268" v="55" actId="26606"/>
          <ac:spMkLst>
            <pc:docMk/>
            <pc:sldMk cId="0" sldId="292"/>
            <ac:spMk id="45067" creationId="{522D6F85-FFBA-4F81-AEE5-AAA17CB7AA98}"/>
          </ac:spMkLst>
        </pc:spChg>
        <pc:spChg chg="add del">
          <ac:chgData name="Pat Audet" userId="7dcbd8be-069f-4f15-bea1-83efb39fc6e9" providerId="ADAL" clId="{02FF9B24-01D5-482B-B34D-773E727D13F6}" dt="2022-06-13T15:43:05.894" v="6" actId="26606"/>
          <ac:spMkLst>
            <pc:docMk/>
            <pc:sldMk cId="0" sldId="292"/>
            <ac:spMk id="45068" creationId="{58E5D9BA-46E7-4BFA-9C74-75495BF6F54D}"/>
          </ac:spMkLst>
        </pc:spChg>
        <pc:spChg chg="add">
          <ac:chgData name="Pat Audet" userId="7dcbd8be-069f-4f15-bea1-83efb39fc6e9" providerId="ADAL" clId="{02FF9B24-01D5-482B-B34D-773E727D13F6}" dt="2022-06-13T15:44:41.268" v="55" actId="26606"/>
          <ac:spMkLst>
            <pc:docMk/>
            <pc:sldMk cId="0" sldId="292"/>
            <ac:spMk id="45069" creationId="{13B31514-E6DF-4357-9EEA-EFB7983080DA}"/>
          </ac:spMkLst>
        </pc:spChg>
        <pc:spChg chg="add del">
          <ac:chgData name="Pat Audet" userId="7dcbd8be-069f-4f15-bea1-83efb39fc6e9" providerId="ADAL" clId="{02FF9B24-01D5-482B-B34D-773E727D13F6}" dt="2022-06-13T15:43:05.894" v="6" actId="26606"/>
          <ac:spMkLst>
            <pc:docMk/>
            <pc:sldMk cId="0" sldId="292"/>
            <ac:spMk id="45070" creationId="{5B033D76-5800-44B6-AFE9-EE2106935115}"/>
          </ac:spMkLst>
        </pc:spChg>
        <pc:spChg chg="add del">
          <ac:chgData name="Pat Audet" userId="7dcbd8be-069f-4f15-bea1-83efb39fc6e9" providerId="ADAL" clId="{02FF9B24-01D5-482B-B34D-773E727D13F6}" dt="2022-06-13T15:43:05.894" v="6" actId="26606"/>
          <ac:spMkLst>
            <pc:docMk/>
            <pc:sldMk cId="0" sldId="292"/>
            <ac:spMk id="45072" creationId="{522D6F85-FFBA-4F81-AEE5-AAA17CB7AA98}"/>
          </ac:spMkLst>
        </pc:spChg>
        <pc:spChg chg="add del">
          <ac:chgData name="Pat Audet" userId="7dcbd8be-069f-4f15-bea1-83efb39fc6e9" providerId="ADAL" clId="{02FF9B24-01D5-482B-B34D-773E727D13F6}" dt="2022-06-13T15:43:05.894" v="6" actId="26606"/>
          <ac:spMkLst>
            <pc:docMk/>
            <pc:sldMk cId="0" sldId="292"/>
            <ac:spMk id="45074" creationId="{13B31514-E6DF-4357-9EEA-EFB7983080DA}"/>
          </ac:spMkLst>
        </pc:spChg>
        <pc:spChg chg="add del">
          <ac:chgData name="Pat Audet" userId="7dcbd8be-069f-4f15-bea1-83efb39fc6e9" providerId="ADAL" clId="{02FF9B24-01D5-482B-B34D-773E727D13F6}" dt="2022-06-13T15:43:45.994" v="39"/>
          <ac:spMkLst>
            <pc:docMk/>
            <pc:sldMk cId="0" sldId="292"/>
            <ac:spMk id="45080" creationId="{1C69834E-5EEE-4D61-833E-04928896454C}"/>
          </ac:spMkLst>
        </pc:spChg>
        <pc:spChg chg="add del">
          <ac:chgData name="Pat Audet" userId="7dcbd8be-069f-4f15-bea1-83efb39fc6e9" providerId="ADAL" clId="{02FF9B24-01D5-482B-B34D-773E727D13F6}" dt="2022-06-13T15:43:45.994" v="39"/>
          <ac:spMkLst>
            <pc:docMk/>
            <pc:sldMk cId="0" sldId="292"/>
            <ac:spMk id="45081" creationId="{58E5D9BA-46E7-4BFA-9C74-75495BF6F54D}"/>
          </ac:spMkLst>
        </pc:spChg>
        <pc:spChg chg="add del">
          <ac:chgData name="Pat Audet" userId="7dcbd8be-069f-4f15-bea1-83efb39fc6e9" providerId="ADAL" clId="{02FF9B24-01D5-482B-B34D-773E727D13F6}" dt="2022-06-13T15:43:45.994" v="39"/>
          <ac:spMkLst>
            <pc:docMk/>
            <pc:sldMk cId="0" sldId="292"/>
            <ac:spMk id="45082" creationId="{5B033D76-5800-44B6-AFE9-EE2106935115}"/>
          </ac:spMkLst>
        </pc:spChg>
        <pc:spChg chg="add del">
          <ac:chgData name="Pat Audet" userId="7dcbd8be-069f-4f15-bea1-83efb39fc6e9" providerId="ADAL" clId="{02FF9B24-01D5-482B-B34D-773E727D13F6}" dt="2022-06-13T15:43:45.994" v="39"/>
          <ac:spMkLst>
            <pc:docMk/>
            <pc:sldMk cId="0" sldId="292"/>
            <ac:spMk id="45083" creationId="{522D6F85-FFBA-4F81-AEE5-AAA17CB7AA98}"/>
          </ac:spMkLst>
        </pc:spChg>
        <pc:spChg chg="add del">
          <ac:chgData name="Pat Audet" userId="7dcbd8be-069f-4f15-bea1-83efb39fc6e9" providerId="ADAL" clId="{02FF9B24-01D5-482B-B34D-773E727D13F6}" dt="2022-06-13T15:43:45.994" v="39"/>
          <ac:spMkLst>
            <pc:docMk/>
            <pc:sldMk cId="0" sldId="292"/>
            <ac:spMk id="45084" creationId="{13B31514-E6DF-4357-9EEA-EFB7983080DA}"/>
          </ac:spMkLst>
        </pc:spChg>
        <pc:picChg chg="add">
          <ac:chgData name="Pat Audet" userId="7dcbd8be-069f-4f15-bea1-83efb39fc6e9" providerId="ADAL" clId="{02FF9B24-01D5-482B-B34D-773E727D13F6}" dt="2022-06-13T15:44:41.268" v="55" actId="26606"/>
          <ac:picMkLst>
            <pc:docMk/>
            <pc:sldMk cId="0" sldId="292"/>
            <ac:picMk id="45071" creationId="{4C401D57-600A-4C91-AC9A-14CA1ED6F7D8}"/>
          </ac:picMkLst>
        </pc:picChg>
        <pc:picChg chg="add del">
          <ac:chgData name="Pat Audet" userId="7dcbd8be-069f-4f15-bea1-83efb39fc6e9" providerId="ADAL" clId="{02FF9B24-01D5-482B-B34D-773E727D13F6}" dt="2022-06-13T15:43:05.894" v="6" actId="26606"/>
          <ac:picMkLst>
            <pc:docMk/>
            <pc:sldMk cId="0" sldId="292"/>
            <ac:picMk id="45076" creationId="{4C401D57-600A-4C91-AC9A-14CA1ED6F7D8}"/>
          </ac:picMkLst>
        </pc:picChg>
        <pc:picChg chg="add del">
          <ac:chgData name="Pat Audet" userId="7dcbd8be-069f-4f15-bea1-83efb39fc6e9" providerId="ADAL" clId="{02FF9B24-01D5-482B-B34D-773E727D13F6}" dt="2022-06-13T15:43:45.994" v="39"/>
          <ac:picMkLst>
            <pc:docMk/>
            <pc:sldMk cId="0" sldId="292"/>
            <ac:picMk id="45085" creationId="{4C401D57-600A-4C91-AC9A-14CA1ED6F7D8}"/>
          </ac:picMkLst>
        </pc:picChg>
        <pc:cxnChg chg="add">
          <ac:chgData name="Pat Audet" userId="7dcbd8be-069f-4f15-bea1-83efb39fc6e9" providerId="ADAL" clId="{02FF9B24-01D5-482B-B34D-773E727D13F6}" dt="2022-06-13T15:44:41.268" v="55" actId="26606"/>
          <ac:cxnSpMkLst>
            <pc:docMk/>
            <pc:sldMk cId="0" sldId="292"/>
            <ac:cxnSpMk id="45073" creationId="{412BDC66-00FA-4A3F-9BC7-BE05FF7705F8}"/>
          </ac:cxnSpMkLst>
        </pc:cxnChg>
        <pc:cxnChg chg="add del">
          <ac:chgData name="Pat Audet" userId="7dcbd8be-069f-4f15-bea1-83efb39fc6e9" providerId="ADAL" clId="{02FF9B24-01D5-482B-B34D-773E727D13F6}" dt="2022-06-13T15:43:05.894" v="6" actId="26606"/>
          <ac:cxnSpMkLst>
            <pc:docMk/>
            <pc:sldMk cId="0" sldId="292"/>
            <ac:cxnSpMk id="45078" creationId="{412BDC66-00FA-4A3F-9BC7-BE05FF7705F8}"/>
          </ac:cxnSpMkLst>
        </pc:cxnChg>
        <pc:cxnChg chg="add del">
          <ac:chgData name="Pat Audet" userId="7dcbd8be-069f-4f15-bea1-83efb39fc6e9" providerId="ADAL" clId="{02FF9B24-01D5-482B-B34D-773E727D13F6}" dt="2022-06-13T15:43:45.994" v="39"/>
          <ac:cxnSpMkLst>
            <pc:docMk/>
            <pc:sldMk cId="0" sldId="292"/>
            <ac:cxnSpMk id="45086" creationId="{412BDC66-00FA-4A3F-9BC7-BE05FF7705F8}"/>
          </ac:cxnSpMkLst>
        </pc:cxnChg>
      </pc:sldChg>
      <pc:sldChg chg="del">
        <pc:chgData name="Pat Audet" userId="7dcbd8be-069f-4f15-bea1-83efb39fc6e9" providerId="ADAL" clId="{02FF9B24-01D5-482B-B34D-773E727D13F6}" dt="2022-06-16T15:54:19.212" v="1924" actId="2696"/>
        <pc:sldMkLst>
          <pc:docMk/>
          <pc:sldMk cId="0" sldId="293"/>
        </pc:sldMkLst>
      </pc:sldChg>
      <pc:sldChg chg="modSp">
        <pc:chgData name="Pat Audet" userId="7dcbd8be-069f-4f15-bea1-83efb39fc6e9" providerId="ADAL" clId="{02FF9B24-01D5-482B-B34D-773E727D13F6}" dt="2022-06-13T15:43:36.705" v="10"/>
        <pc:sldMkLst>
          <pc:docMk/>
          <pc:sldMk cId="0" sldId="294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94"/>
            <ac:spMk id="44034" creationId="{B4A7942B-CD6A-40CE-8E94-CD8FFB362F64}"/>
          </ac:spMkLst>
        </pc:spChg>
      </pc:sldChg>
      <pc:sldChg chg="modSp del">
        <pc:chgData name="Pat Audet" userId="7dcbd8be-069f-4f15-bea1-83efb39fc6e9" providerId="ADAL" clId="{02FF9B24-01D5-482B-B34D-773E727D13F6}" dt="2022-06-16T15:29:02.948" v="1741" actId="2696"/>
        <pc:sldMkLst>
          <pc:docMk/>
          <pc:sldMk cId="0" sldId="295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95"/>
            <ac:spMk id="21506" creationId="{D95E4D17-EB59-4FE9-BE2D-F40A02A9E6F0}"/>
          </ac:spMkLst>
        </pc:spChg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95"/>
            <ac:spMk id="21507" creationId="{D103A3C9-7BA7-4367-AFBF-4CF0E8F7C427}"/>
          </ac:spMkLst>
        </pc:spChg>
      </pc:sldChg>
      <pc:sldChg chg="modSp mod">
        <pc:chgData name="Pat Audet" userId="7dcbd8be-069f-4f15-bea1-83efb39fc6e9" providerId="ADAL" clId="{02FF9B24-01D5-482B-B34D-773E727D13F6}" dt="2022-06-16T23:53:23.763" v="3227" actId="255"/>
        <pc:sldMkLst>
          <pc:docMk/>
          <pc:sldMk cId="0" sldId="296"/>
        </pc:sldMkLst>
        <pc:spChg chg="mod">
          <ac:chgData name="Pat Audet" userId="7dcbd8be-069f-4f15-bea1-83efb39fc6e9" providerId="ADAL" clId="{02FF9B24-01D5-482B-B34D-773E727D13F6}" dt="2022-06-16T23:18:31.743" v="2967" actId="1076"/>
          <ac:spMkLst>
            <pc:docMk/>
            <pc:sldMk cId="0" sldId="296"/>
            <ac:spMk id="4" creationId="{133B755A-9081-4F5A-BB29-534B16B5BC4A}"/>
          </ac:spMkLst>
        </pc:spChg>
        <pc:spChg chg="mod">
          <ac:chgData name="Pat Audet" userId="7dcbd8be-069f-4f15-bea1-83efb39fc6e9" providerId="ADAL" clId="{02FF9B24-01D5-482B-B34D-773E727D13F6}" dt="2022-06-16T23:53:23.763" v="3227" actId="255"/>
          <ac:spMkLst>
            <pc:docMk/>
            <pc:sldMk cId="0" sldId="296"/>
            <ac:spMk id="45058" creationId="{5BC67B93-E87D-4C8A-B741-7141EF2E4AA9}"/>
          </ac:spMkLst>
        </pc:spChg>
        <pc:spChg chg="mod">
          <ac:chgData name="Pat Audet" userId="7dcbd8be-069f-4f15-bea1-83efb39fc6e9" providerId="ADAL" clId="{02FF9B24-01D5-482B-B34D-773E727D13F6}" dt="2022-06-16T23:18:37.746" v="2968" actId="1076"/>
          <ac:spMkLst>
            <pc:docMk/>
            <pc:sldMk cId="0" sldId="296"/>
            <ac:spMk id="45059" creationId="{8D25376D-DFF1-488A-B6A2-2701DDBE21AB}"/>
          </ac:spMkLst>
        </pc:spChg>
        <pc:spChg chg="mod">
          <ac:chgData name="Pat Audet" userId="7dcbd8be-069f-4f15-bea1-83efb39fc6e9" providerId="ADAL" clId="{02FF9B24-01D5-482B-B34D-773E727D13F6}" dt="2022-06-16T23:18:50.425" v="2969" actId="207"/>
          <ac:spMkLst>
            <pc:docMk/>
            <pc:sldMk cId="0" sldId="296"/>
            <ac:spMk id="45092" creationId="{2CF99F18-CD66-41E3-92D4-001FC912D23D}"/>
          </ac:spMkLst>
        </pc:spChg>
        <pc:spChg chg="mod">
          <ac:chgData name="Pat Audet" userId="7dcbd8be-069f-4f15-bea1-83efb39fc6e9" providerId="ADAL" clId="{02FF9B24-01D5-482B-B34D-773E727D13F6}" dt="2022-06-16T23:18:57.608" v="2970" actId="207"/>
          <ac:spMkLst>
            <pc:docMk/>
            <pc:sldMk cId="0" sldId="296"/>
            <ac:spMk id="45093" creationId="{ECB92892-2F76-4EC0-8A07-975EA6F2BC89}"/>
          </ac:spMkLst>
        </pc:spChg>
        <pc:spChg chg="mod">
          <ac:chgData name="Pat Audet" userId="7dcbd8be-069f-4f15-bea1-83efb39fc6e9" providerId="ADAL" clId="{02FF9B24-01D5-482B-B34D-773E727D13F6}" dt="2022-06-16T23:19:06.122" v="2971" actId="207"/>
          <ac:spMkLst>
            <pc:docMk/>
            <pc:sldMk cId="0" sldId="296"/>
            <ac:spMk id="45094" creationId="{09415773-C57A-4394-9E9B-C3E876AAE7D0}"/>
          </ac:spMkLst>
        </pc:spChg>
      </pc:sldChg>
      <pc:sldChg chg="del">
        <pc:chgData name="Pat Audet" userId="7dcbd8be-069f-4f15-bea1-83efb39fc6e9" providerId="ADAL" clId="{02FF9B24-01D5-482B-B34D-773E727D13F6}" dt="2022-06-16T23:34:40.728" v="3138" actId="47"/>
        <pc:sldMkLst>
          <pc:docMk/>
          <pc:sldMk cId="0" sldId="297"/>
        </pc:sldMkLst>
      </pc:sldChg>
      <pc:sldChg chg="modSp mod modAnim">
        <pc:chgData name="Pat Audet" userId="7dcbd8be-069f-4f15-bea1-83efb39fc6e9" providerId="ADAL" clId="{02FF9B24-01D5-482B-B34D-773E727D13F6}" dt="2022-06-16T16:31:30.741" v="2230" actId="5793"/>
        <pc:sldMkLst>
          <pc:docMk/>
          <pc:sldMk cId="0" sldId="298"/>
        </pc:sldMkLst>
        <pc:spChg chg="mod">
          <ac:chgData name="Pat Audet" userId="7dcbd8be-069f-4f15-bea1-83efb39fc6e9" providerId="ADAL" clId="{02FF9B24-01D5-482B-B34D-773E727D13F6}" dt="2022-06-16T16:31:30.741" v="2230" actId="5793"/>
          <ac:spMkLst>
            <pc:docMk/>
            <pc:sldMk cId="0" sldId="298"/>
            <ac:spMk id="3" creationId="{B03371C1-5AEA-4EE5-95C3-7A6C04DC3B98}"/>
          </ac:spMkLst>
        </pc:spChg>
        <pc:spChg chg="mod">
          <ac:chgData name="Pat Audet" userId="7dcbd8be-069f-4f15-bea1-83efb39fc6e9" providerId="ADAL" clId="{02FF9B24-01D5-482B-B34D-773E727D13F6}" dt="2022-06-16T16:20:17.144" v="2135" actId="1076"/>
          <ac:spMkLst>
            <pc:docMk/>
            <pc:sldMk cId="0" sldId="298"/>
            <ac:spMk id="4" creationId="{42DE64F6-4965-441F-92E4-F2A70A3206F2}"/>
          </ac:spMkLst>
        </pc:spChg>
        <pc:spChg chg="mod">
          <ac:chgData name="Pat Audet" userId="7dcbd8be-069f-4f15-bea1-83efb39fc6e9" providerId="ADAL" clId="{02FF9B24-01D5-482B-B34D-773E727D13F6}" dt="2022-06-16T16:20:13.562" v="2134" actId="1076"/>
          <ac:spMkLst>
            <pc:docMk/>
            <pc:sldMk cId="0" sldId="298"/>
            <ac:spMk id="5" creationId="{B21AB5DE-133D-4E06-842E-004284874F50}"/>
          </ac:spMkLst>
        </pc:spChg>
        <pc:spChg chg="mod">
          <ac:chgData name="Pat Audet" userId="7dcbd8be-069f-4f15-bea1-83efb39fc6e9" providerId="ADAL" clId="{02FF9B24-01D5-482B-B34D-773E727D13F6}" dt="2022-06-16T16:20:23.030" v="2136" actId="1076"/>
          <ac:spMkLst>
            <pc:docMk/>
            <pc:sldMk cId="0" sldId="298"/>
            <ac:spMk id="6" creationId="{DBE86260-3FA4-4AC9-9483-77168A2E2136}"/>
          </ac:spMkLst>
        </pc:spChg>
        <pc:spChg chg="mod">
          <ac:chgData name="Pat Audet" userId="7dcbd8be-069f-4f15-bea1-83efb39fc6e9" providerId="ADAL" clId="{02FF9B24-01D5-482B-B34D-773E727D13F6}" dt="2022-06-16T16:23:23.777" v="2175" actId="1037"/>
          <ac:spMkLst>
            <pc:docMk/>
            <pc:sldMk cId="0" sldId="298"/>
            <ac:spMk id="7" creationId="{AAE8E0CC-B6CB-40F3-927E-91E00EFBEE42}"/>
          </ac:spMkLst>
        </pc:spChg>
        <pc:spChg chg="mod">
          <ac:chgData name="Pat Audet" userId="7dcbd8be-069f-4f15-bea1-83efb39fc6e9" providerId="ADAL" clId="{02FF9B24-01D5-482B-B34D-773E727D13F6}" dt="2022-06-16T16:23:29.153" v="2177" actId="1037"/>
          <ac:spMkLst>
            <pc:docMk/>
            <pc:sldMk cId="0" sldId="298"/>
            <ac:spMk id="8" creationId="{FA95D036-0DA7-4126-A571-6E876489660B}"/>
          </ac:spMkLst>
        </pc:spChg>
        <pc:spChg chg="mod">
          <ac:chgData name="Pat Audet" userId="7dcbd8be-069f-4f15-bea1-83efb39fc6e9" providerId="ADAL" clId="{02FF9B24-01D5-482B-B34D-773E727D13F6}" dt="2022-06-16T16:23:27.294" v="2176" actId="1037"/>
          <ac:spMkLst>
            <pc:docMk/>
            <pc:sldMk cId="0" sldId="298"/>
            <ac:spMk id="9" creationId="{0AAF3020-D50E-4D09-B836-0EB69308424F}"/>
          </ac:spMkLst>
        </pc:spChg>
        <pc:spChg chg="mod">
          <ac:chgData name="Pat Audet" userId="7dcbd8be-069f-4f15-bea1-83efb39fc6e9" providerId="ADAL" clId="{02FF9B24-01D5-482B-B34D-773E727D13F6}" dt="2022-06-16T16:23:19.174" v="2174" actId="1037"/>
          <ac:spMkLst>
            <pc:docMk/>
            <pc:sldMk cId="0" sldId="298"/>
            <ac:spMk id="10" creationId="{C13CA159-646A-4619-8167-189CFCD0854B}"/>
          </ac:spMkLst>
        </pc:spChg>
        <pc:spChg chg="mod">
          <ac:chgData name="Pat Audet" userId="7dcbd8be-069f-4f15-bea1-83efb39fc6e9" providerId="ADAL" clId="{02FF9B24-01D5-482B-B34D-773E727D13F6}" dt="2022-06-16T16:21:53.671" v="2151" actId="1076"/>
          <ac:spMkLst>
            <pc:docMk/>
            <pc:sldMk cId="0" sldId="298"/>
            <ac:spMk id="27650" creationId="{754F7AE1-3B74-4275-A075-3B8E54DAB688}"/>
          </ac:spMkLst>
        </pc:spChg>
      </pc:sldChg>
      <pc:sldChg chg="modSp mod">
        <pc:chgData name="Pat Audet" userId="7dcbd8be-069f-4f15-bea1-83efb39fc6e9" providerId="ADAL" clId="{02FF9B24-01D5-482B-B34D-773E727D13F6}" dt="2022-06-16T21:44:16.412" v="2241" actId="113"/>
        <pc:sldMkLst>
          <pc:docMk/>
          <pc:sldMk cId="0" sldId="299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299"/>
            <ac:spMk id="29698" creationId="{C1DFA1EE-C110-455E-BE27-53B6EDB69B13}"/>
          </ac:spMkLst>
        </pc:spChg>
        <pc:spChg chg="mod">
          <ac:chgData name="Pat Audet" userId="7dcbd8be-069f-4f15-bea1-83efb39fc6e9" providerId="ADAL" clId="{02FF9B24-01D5-482B-B34D-773E727D13F6}" dt="2022-06-16T21:44:16.412" v="2241" actId="113"/>
          <ac:spMkLst>
            <pc:docMk/>
            <pc:sldMk cId="0" sldId="299"/>
            <ac:spMk id="29699" creationId="{7220760C-3F9E-4AF9-9D96-365DC302A79D}"/>
          </ac:spMkLst>
        </pc:spChg>
      </pc:sldChg>
      <pc:sldChg chg="modSp mod">
        <pc:chgData name="Pat Audet" userId="7dcbd8be-069f-4f15-bea1-83efb39fc6e9" providerId="ADAL" clId="{02FF9B24-01D5-482B-B34D-773E727D13F6}" dt="2022-06-16T21:43:54.710" v="2240" actId="20577"/>
        <pc:sldMkLst>
          <pc:docMk/>
          <pc:sldMk cId="0" sldId="300"/>
        </pc:sldMkLst>
        <pc:spChg chg="mod">
          <ac:chgData name="Pat Audet" userId="7dcbd8be-069f-4f15-bea1-83efb39fc6e9" providerId="ADAL" clId="{02FF9B24-01D5-482B-B34D-773E727D13F6}" dt="2022-06-13T15:43:36.965" v="12" actId="27636"/>
          <ac:spMkLst>
            <pc:docMk/>
            <pc:sldMk cId="0" sldId="300"/>
            <ac:spMk id="1027" creationId="{34E10A58-1BBF-4F5A-8986-073DC3AD7964}"/>
          </ac:spMkLst>
        </pc:spChg>
        <pc:spChg chg="mod">
          <ac:chgData name="Pat Audet" userId="7dcbd8be-069f-4f15-bea1-83efb39fc6e9" providerId="ADAL" clId="{02FF9B24-01D5-482B-B34D-773E727D13F6}" dt="2022-06-16T21:43:54.710" v="2240" actId="20577"/>
          <ac:spMkLst>
            <pc:docMk/>
            <pc:sldMk cId="0" sldId="300"/>
            <ac:spMk id="1028" creationId="{D57850D7-2288-4F34-A99E-0B4825F11DA7}"/>
          </ac:spMkLst>
        </pc:spChg>
        <pc:graphicFrameChg chg="mod">
          <ac:chgData name="Pat Audet" userId="7dcbd8be-069f-4f15-bea1-83efb39fc6e9" providerId="ADAL" clId="{02FF9B24-01D5-482B-B34D-773E727D13F6}" dt="2022-06-16T21:42:06.751" v="2238" actId="14100"/>
          <ac:graphicFrameMkLst>
            <pc:docMk/>
            <pc:sldMk cId="0" sldId="300"/>
            <ac:graphicFrameMk id="1026" creationId="{9D033B3C-0D5D-44CE-81CA-BC97DB2B33B6}"/>
          </ac:graphicFrameMkLst>
        </pc:graphicFrameChg>
      </pc:sldChg>
      <pc:sldChg chg="modSp mod">
        <pc:chgData name="Pat Audet" userId="7dcbd8be-069f-4f15-bea1-83efb39fc6e9" providerId="ADAL" clId="{02FF9B24-01D5-482B-B34D-773E727D13F6}" dt="2022-06-16T22:00:27.141" v="2299" actId="255"/>
        <pc:sldMkLst>
          <pc:docMk/>
          <pc:sldMk cId="0" sldId="301"/>
        </pc:sldMkLst>
        <pc:spChg chg="mod">
          <ac:chgData name="Pat Audet" userId="7dcbd8be-069f-4f15-bea1-83efb39fc6e9" providerId="ADAL" clId="{02FF9B24-01D5-482B-B34D-773E727D13F6}" dt="2022-06-16T21:40:19.578" v="2233" actId="1076"/>
          <ac:spMkLst>
            <pc:docMk/>
            <pc:sldMk cId="0" sldId="301"/>
            <ac:spMk id="5" creationId="{879128CB-2D26-4204-BDBC-0980A79866BD}"/>
          </ac:spMkLst>
        </pc:spChg>
        <pc:spChg chg="mod">
          <ac:chgData name="Pat Audet" userId="7dcbd8be-069f-4f15-bea1-83efb39fc6e9" providerId="ADAL" clId="{02FF9B24-01D5-482B-B34D-773E727D13F6}" dt="2022-06-16T22:00:27.141" v="2299" actId="255"/>
          <ac:spMkLst>
            <pc:docMk/>
            <pc:sldMk cId="0" sldId="301"/>
            <ac:spMk id="30722" creationId="{C10A7A36-D5FC-4C3D-A6F8-493B3C824F15}"/>
          </ac:spMkLst>
        </pc:spChg>
        <pc:spChg chg="mod">
          <ac:chgData name="Pat Audet" userId="7dcbd8be-069f-4f15-bea1-83efb39fc6e9" providerId="ADAL" clId="{02FF9B24-01D5-482B-B34D-773E727D13F6}" dt="2022-06-16T21:40:35.625" v="2235" actId="115"/>
          <ac:spMkLst>
            <pc:docMk/>
            <pc:sldMk cId="0" sldId="301"/>
            <ac:spMk id="37891" creationId="{F0DAE5E7-9F5E-4F69-8E71-5BC99AED6441}"/>
          </ac:spMkLst>
        </pc:spChg>
      </pc:sldChg>
      <pc:sldChg chg="modSp mod">
        <pc:chgData name="Pat Audet" userId="7dcbd8be-069f-4f15-bea1-83efb39fc6e9" providerId="ADAL" clId="{02FF9B24-01D5-482B-B34D-773E727D13F6}" dt="2022-06-16T21:46:52.799" v="2253" actId="14100"/>
        <pc:sldMkLst>
          <pc:docMk/>
          <pc:sldMk cId="0" sldId="302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302"/>
            <ac:spMk id="32770" creationId="{2F233234-C4F3-40E6-A6EA-E51842A1A755}"/>
          </ac:spMkLst>
        </pc:spChg>
        <pc:spChg chg="mod">
          <ac:chgData name="Pat Audet" userId="7dcbd8be-069f-4f15-bea1-83efb39fc6e9" providerId="ADAL" clId="{02FF9B24-01D5-482B-B34D-773E727D13F6}" dt="2022-06-16T21:46:52.799" v="2253" actId="14100"/>
          <ac:spMkLst>
            <pc:docMk/>
            <pc:sldMk cId="0" sldId="302"/>
            <ac:spMk id="32771" creationId="{AF52EAF1-DE9C-4740-A8B1-3EB583840F1C}"/>
          </ac:spMkLst>
        </pc:spChg>
      </pc:sldChg>
      <pc:sldChg chg="modSp mod">
        <pc:chgData name="Pat Audet" userId="7dcbd8be-069f-4f15-bea1-83efb39fc6e9" providerId="ADAL" clId="{02FF9B24-01D5-482B-B34D-773E727D13F6}" dt="2022-06-16T23:53:11.267" v="3225" actId="255"/>
        <pc:sldMkLst>
          <pc:docMk/>
          <pc:sldMk cId="0" sldId="303"/>
        </pc:sldMkLst>
        <pc:spChg chg="mod">
          <ac:chgData name="Pat Audet" userId="7dcbd8be-069f-4f15-bea1-83efb39fc6e9" providerId="ADAL" clId="{02FF9B24-01D5-482B-B34D-773E727D13F6}" dt="2022-06-16T23:21:32.655" v="2972" actId="1076"/>
          <ac:spMkLst>
            <pc:docMk/>
            <pc:sldMk cId="0" sldId="303"/>
            <ac:spMk id="3" creationId="{C003B0EE-1B3B-4D07-87B2-E174E2FE1256}"/>
          </ac:spMkLst>
        </pc:spChg>
        <pc:spChg chg="mod">
          <ac:chgData name="Pat Audet" userId="7dcbd8be-069f-4f15-bea1-83efb39fc6e9" providerId="ADAL" clId="{02FF9B24-01D5-482B-B34D-773E727D13F6}" dt="2022-06-16T23:53:11.267" v="3225" actId="255"/>
          <ac:spMkLst>
            <pc:docMk/>
            <pc:sldMk cId="0" sldId="303"/>
            <ac:spMk id="46082" creationId="{E8C1D578-B94C-4C3F-A451-4B078BF9F64B}"/>
          </ac:spMkLst>
        </pc:spChg>
      </pc:sldChg>
      <pc:sldChg chg="addSp delSp modSp mod">
        <pc:chgData name="Pat Audet" userId="7dcbd8be-069f-4f15-bea1-83efb39fc6e9" providerId="ADAL" clId="{02FF9B24-01D5-482B-B34D-773E727D13F6}" dt="2022-06-16T23:41:41.283" v="3166" actId="1076"/>
        <pc:sldMkLst>
          <pc:docMk/>
          <pc:sldMk cId="0" sldId="304"/>
        </pc:sldMkLst>
        <pc:spChg chg="add del mod">
          <ac:chgData name="Pat Audet" userId="7dcbd8be-069f-4f15-bea1-83efb39fc6e9" providerId="ADAL" clId="{02FF9B24-01D5-482B-B34D-773E727D13F6}" dt="2022-06-16T23:40:39.427" v="3153" actId="478"/>
          <ac:spMkLst>
            <pc:docMk/>
            <pc:sldMk cId="0" sldId="304"/>
            <ac:spMk id="3" creationId="{B3813C5F-F73B-C4CB-D281-6C9691F5495C}"/>
          </ac:spMkLst>
        </pc:spChg>
        <pc:spChg chg="add del mod">
          <ac:chgData name="Pat Audet" userId="7dcbd8be-069f-4f15-bea1-83efb39fc6e9" providerId="ADAL" clId="{02FF9B24-01D5-482B-B34D-773E727D13F6}" dt="2022-06-16T23:41:41.283" v="3166" actId="1076"/>
          <ac:spMkLst>
            <pc:docMk/>
            <pc:sldMk cId="0" sldId="304"/>
            <ac:spMk id="47106" creationId="{9E726298-9D98-434C-8BE1-803842DC77F9}"/>
          </ac:spMkLst>
        </pc:spChg>
        <pc:spChg chg="del">
          <ac:chgData name="Pat Audet" userId="7dcbd8be-069f-4f15-bea1-83efb39fc6e9" providerId="ADAL" clId="{02FF9B24-01D5-482B-B34D-773E727D13F6}" dt="2022-06-16T23:24:11.725" v="2979" actId="478"/>
          <ac:spMkLst>
            <pc:docMk/>
            <pc:sldMk cId="0" sldId="304"/>
            <ac:spMk id="47133" creationId="{F7FAD25E-18BA-44A5-9005-9CAA0EFC348F}"/>
          </ac:spMkLst>
        </pc:spChg>
        <pc:graphicFrameChg chg="mod modGraphic">
          <ac:chgData name="Pat Audet" userId="7dcbd8be-069f-4f15-bea1-83efb39fc6e9" providerId="ADAL" clId="{02FF9B24-01D5-482B-B34D-773E727D13F6}" dt="2022-06-16T23:41:20.863" v="3161" actId="1076"/>
          <ac:graphicFrameMkLst>
            <pc:docMk/>
            <pc:sldMk cId="0" sldId="304"/>
            <ac:graphicFrameMk id="5" creationId="{ED7007CC-5AC8-4F87-8B79-2B59FEC5FAA9}"/>
          </ac:graphicFrameMkLst>
        </pc:graphicFrameChg>
      </pc:sldChg>
      <pc:sldChg chg="addSp delSp modSp mod">
        <pc:chgData name="Pat Audet" userId="7dcbd8be-069f-4f15-bea1-83efb39fc6e9" providerId="ADAL" clId="{02FF9B24-01D5-482B-B34D-773E727D13F6}" dt="2022-06-16T23:48:56.401" v="3219" actId="1076"/>
        <pc:sldMkLst>
          <pc:docMk/>
          <pc:sldMk cId="0" sldId="305"/>
        </pc:sldMkLst>
        <pc:spChg chg="add del mod">
          <ac:chgData name="Pat Audet" userId="7dcbd8be-069f-4f15-bea1-83efb39fc6e9" providerId="ADAL" clId="{02FF9B24-01D5-482B-B34D-773E727D13F6}" dt="2022-06-16T23:39:29.028" v="3142" actId="478"/>
          <ac:spMkLst>
            <pc:docMk/>
            <pc:sldMk cId="0" sldId="305"/>
            <ac:spMk id="3" creationId="{CD2DD4E1-5EA6-60DE-46C7-C2A9B375E7FB}"/>
          </ac:spMkLst>
        </pc:spChg>
        <pc:spChg chg="add del mod">
          <ac:chgData name="Pat Audet" userId="7dcbd8be-069f-4f15-bea1-83efb39fc6e9" providerId="ADAL" clId="{02FF9B24-01D5-482B-B34D-773E727D13F6}" dt="2022-06-16T23:48:23.654" v="3208" actId="478"/>
          <ac:spMkLst>
            <pc:docMk/>
            <pc:sldMk cId="0" sldId="305"/>
            <ac:spMk id="5" creationId="{EF2A4F38-0DAF-0342-BBD3-12BDCF2F70B9}"/>
          </ac:spMkLst>
        </pc:spChg>
        <pc:spChg chg="add mod">
          <ac:chgData name="Pat Audet" userId="7dcbd8be-069f-4f15-bea1-83efb39fc6e9" providerId="ADAL" clId="{02FF9B24-01D5-482B-B34D-773E727D13F6}" dt="2022-06-16T23:48:56.401" v="3219" actId="1076"/>
          <ac:spMkLst>
            <pc:docMk/>
            <pc:sldMk cId="0" sldId="305"/>
            <ac:spMk id="8" creationId="{09F470E4-4EB6-9840-2DE3-F0C147EF3ADB}"/>
          </ac:spMkLst>
        </pc:spChg>
        <pc:spChg chg="del mod">
          <ac:chgData name="Pat Audet" userId="7dcbd8be-069f-4f15-bea1-83efb39fc6e9" providerId="ADAL" clId="{02FF9B24-01D5-482B-B34D-773E727D13F6}" dt="2022-06-16T23:39:25.592" v="3141" actId="478"/>
          <ac:spMkLst>
            <pc:docMk/>
            <pc:sldMk cId="0" sldId="305"/>
            <ac:spMk id="48130" creationId="{203F90D8-0E5A-4BC9-ABCC-6F7A21217F8B}"/>
          </ac:spMkLst>
        </pc:spChg>
        <pc:spChg chg="del">
          <ac:chgData name="Pat Audet" userId="7dcbd8be-069f-4f15-bea1-83efb39fc6e9" providerId="ADAL" clId="{02FF9B24-01D5-482B-B34D-773E727D13F6}" dt="2022-06-16T23:31:35.247" v="3097" actId="478"/>
          <ac:spMkLst>
            <pc:docMk/>
            <pc:sldMk cId="0" sldId="305"/>
            <ac:spMk id="48165" creationId="{42CA65FF-4C8F-450D-96A5-9DD473D1660B}"/>
          </ac:spMkLst>
        </pc:spChg>
        <pc:graphicFrameChg chg="mod modGraphic">
          <ac:chgData name="Pat Audet" userId="7dcbd8be-069f-4f15-bea1-83efb39fc6e9" providerId="ADAL" clId="{02FF9B24-01D5-482B-B34D-773E727D13F6}" dt="2022-06-16T23:41:59.181" v="3168" actId="1076"/>
          <ac:graphicFrameMkLst>
            <pc:docMk/>
            <pc:sldMk cId="0" sldId="305"/>
            <ac:graphicFrameMk id="4" creationId="{788908E3-0D7E-4A8B-9D0F-4CC48B814DA1}"/>
          </ac:graphicFrameMkLst>
        </pc:graphicFrameChg>
      </pc:sldChg>
      <pc:sldChg chg="modSp mod">
        <pc:chgData name="Pat Audet" userId="7dcbd8be-069f-4f15-bea1-83efb39fc6e9" providerId="ADAL" clId="{02FF9B24-01D5-482B-B34D-773E727D13F6}" dt="2022-06-16T23:49:48.415" v="3224" actId="1076"/>
        <pc:sldMkLst>
          <pc:docMk/>
          <pc:sldMk cId="0" sldId="306"/>
        </pc:sldMkLst>
        <pc:spChg chg="mod">
          <ac:chgData name="Pat Audet" userId="7dcbd8be-069f-4f15-bea1-83efb39fc6e9" providerId="ADAL" clId="{02FF9B24-01D5-482B-B34D-773E727D13F6}" dt="2022-06-16T23:28:55.755" v="3094" actId="27636"/>
          <ac:spMkLst>
            <pc:docMk/>
            <pc:sldMk cId="0" sldId="306"/>
            <ac:spMk id="3" creationId="{44389DA2-1A31-4955-B019-7F86CD3041DE}"/>
          </ac:spMkLst>
        </pc:spChg>
        <pc:spChg chg="mod">
          <ac:chgData name="Pat Audet" userId="7dcbd8be-069f-4f15-bea1-83efb39fc6e9" providerId="ADAL" clId="{02FF9B24-01D5-482B-B34D-773E727D13F6}" dt="2022-06-16T23:49:48.415" v="3224" actId="1076"/>
          <ac:spMkLst>
            <pc:docMk/>
            <pc:sldMk cId="0" sldId="306"/>
            <ac:spMk id="2052" creationId="{E57E932A-1D42-4483-A0C8-945F90BD7BF7}"/>
          </ac:spMkLst>
        </pc:spChg>
        <pc:graphicFrameChg chg="mod">
          <ac:chgData name="Pat Audet" userId="7dcbd8be-069f-4f15-bea1-83efb39fc6e9" providerId="ADAL" clId="{02FF9B24-01D5-482B-B34D-773E727D13F6}" dt="2022-06-16T23:49:25.631" v="3223" actId="1076"/>
          <ac:graphicFrameMkLst>
            <pc:docMk/>
            <pc:sldMk cId="0" sldId="306"/>
            <ac:graphicFrameMk id="4" creationId="{5CAC019D-E6D2-443C-81D3-F99E4D5BCCAD}"/>
          </ac:graphicFrameMkLst>
        </pc:graphicFrameChg>
        <pc:graphicFrameChg chg="mod">
          <ac:chgData name="Pat Audet" userId="7dcbd8be-069f-4f15-bea1-83efb39fc6e9" providerId="ADAL" clId="{02FF9B24-01D5-482B-B34D-773E727D13F6}" dt="2022-06-16T23:49:21.787" v="3222" actId="1076"/>
          <ac:graphicFrameMkLst>
            <pc:docMk/>
            <pc:sldMk cId="0" sldId="306"/>
            <ac:graphicFrameMk id="5" creationId="{6302CAE7-6C31-4280-9FC3-E5D489B493F0}"/>
          </ac:graphicFrameMkLst>
        </pc:graphicFrameChg>
      </pc:sldChg>
      <pc:sldChg chg="modSp del mod">
        <pc:chgData name="Pat Audet" userId="7dcbd8be-069f-4f15-bea1-83efb39fc6e9" providerId="ADAL" clId="{02FF9B24-01D5-482B-B34D-773E727D13F6}" dt="2022-06-16T23:32:16.846" v="3105" actId="47"/>
        <pc:sldMkLst>
          <pc:docMk/>
          <pc:sldMk cId="0" sldId="307"/>
        </pc:sldMkLst>
        <pc:spChg chg="mod">
          <ac:chgData name="Pat Audet" userId="7dcbd8be-069f-4f15-bea1-83efb39fc6e9" providerId="ADAL" clId="{02FF9B24-01D5-482B-B34D-773E727D13F6}" dt="2022-06-16T23:32:07.196" v="3104" actId="27636"/>
          <ac:spMkLst>
            <pc:docMk/>
            <pc:sldMk cId="0" sldId="307"/>
            <ac:spMk id="3" creationId="{2AE574F9-8001-46C0-B757-11329400753A}"/>
          </ac:spMkLst>
        </pc:spChg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307"/>
            <ac:spMk id="49154" creationId="{FF57E587-7126-49C0-A121-65050653A3E7}"/>
          </ac:spMkLst>
        </pc:spChg>
      </pc:sldChg>
      <pc:sldChg chg="del">
        <pc:chgData name="Pat Audet" userId="7dcbd8be-069f-4f15-bea1-83efb39fc6e9" providerId="ADAL" clId="{02FF9B24-01D5-482B-B34D-773E727D13F6}" dt="2022-06-16T23:32:20.790" v="3106" actId="47"/>
        <pc:sldMkLst>
          <pc:docMk/>
          <pc:sldMk cId="0" sldId="308"/>
        </pc:sldMkLst>
      </pc:sldChg>
      <pc:sldChg chg="del">
        <pc:chgData name="Pat Audet" userId="7dcbd8be-069f-4f15-bea1-83efb39fc6e9" providerId="ADAL" clId="{02FF9B24-01D5-482B-B34D-773E727D13F6}" dt="2022-06-16T23:32:24.644" v="3107" actId="47"/>
        <pc:sldMkLst>
          <pc:docMk/>
          <pc:sldMk cId="0" sldId="309"/>
        </pc:sldMkLst>
      </pc:sldChg>
      <pc:sldChg chg="del">
        <pc:chgData name="Pat Audet" userId="7dcbd8be-069f-4f15-bea1-83efb39fc6e9" providerId="ADAL" clId="{02FF9B24-01D5-482B-B34D-773E727D13F6}" dt="2022-06-16T23:32:30.572" v="3108" actId="47"/>
        <pc:sldMkLst>
          <pc:docMk/>
          <pc:sldMk cId="0" sldId="310"/>
        </pc:sldMkLst>
      </pc:sldChg>
      <pc:sldChg chg="del">
        <pc:chgData name="Pat Audet" userId="7dcbd8be-069f-4f15-bea1-83efb39fc6e9" providerId="ADAL" clId="{02FF9B24-01D5-482B-B34D-773E727D13F6}" dt="2022-06-16T23:32:36.254" v="3109" actId="47"/>
        <pc:sldMkLst>
          <pc:docMk/>
          <pc:sldMk cId="0" sldId="311"/>
        </pc:sldMkLst>
      </pc:sldChg>
      <pc:sldChg chg="del">
        <pc:chgData name="Pat Audet" userId="7dcbd8be-069f-4f15-bea1-83efb39fc6e9" providerId="ADAL" clId="{02FF9B24-01D5-482B-B34D-773E727D13F6}" dt="2022-06-16T23:32:39.302" v="3110" actId="47"/>
        <pc:sldMkLst>
          <pc:docMk/>
          <pc:sldMk cId="0" sldId="312"/>
        </pc:sldMkLst>
      </pc:sldChg>
      <pc:sldChg chg="modSp del">
        <pc:chgData name="Pat Audet" userId="7dcbd8be-069f-4f15-bea1-83efb39fc6e9" providerId="ADAL" clId="{02FF9B24-01D5-482B-B34D-773E727D13F6}" dt="2022-06-16T23:32:41.743" v="3111" actId="47"/>
        <pc:sldMkLst>
          <pc:docMk/>
          <pc:sldMk cId="0" sldId="313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313"/>
            <ac:spMk id="54274" creationId="{31115CAA-74FF-4210-8D4B-80F202E6120C}"/>
          </ac:spMkLst>
        </pc:spChg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313"/>
            <ac:spMk id="54275" creationId="{316A5475-A420-4281-9FA3-A033998B2CC1}"/>
          </ac:spMkLst>
        </pc:spChg>
      </pc:sldChg>
      <pc:sldChg chg="modSp del">
        <pc:chgData name="Pat Audet" userId="7dcbd8be-069f-4f15-bea1-83efb39fc6e9" providerId="ADAL" clId="{02FF9B24-01D5-482B-B34D-773E727D13F6}" dt="2022-06-16T23:32:45.282" v="3112" actId="47"/>
        <pc:sldMkLst>
          <pc:docMk/>
          <pc:sldMk cId="0" sldId="314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314"/>
            <ac:spMk id="55298" creationId="{71121F76-C9AF-4228-8F80-590099960969}"/>
          </ac:spMkLst>
        </pc:spChg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314"/>
            <ac:spMk id="55299" creationId="{AB17DBEA-A879-4ADA-BF2A-1269B850B9E0}"/>
          </ac:spMkLst>
        </pc:spChg>
      </pc:sldChg>
      <pc:sldChg chg="modSp del mod">
        <pc:chgData name="Pat Audet" userId="7dcbd8be-069f-4f15-bea1-83efb39fc6e9" providerId="ADAL" clId="{02FF9B24-01D5-482B-B34D-773E727D13F6}" dt="2022-06-16T23:32:51.797" v="3113" actId="47"/>
        <pc:sldMkLst>
          <pc:docMk/>
          <pc:sldMk cId="0" sldId="315"/>
        </pc:sldMkLst>
        <pc:spChg chg="mod">
          <ac:chgData name="Pat Audet" userId="7dcbd8be-069f-4f15-bea1-83efb39fc6e9" providerId="ADAL" clId="{02FF9B24-01D5-482B-B34D-773E727D13F6}" dt="2022-06-13T15:43:37.094" v="23" actId="27636"/>
          <ac:spMkLst>
            <pc:docMk/>
            <pc:sldMk cId="0" sldId="315"/>
            <ac:spMk id="56323" creationId="{AB8157C1-37CE-4555-A6E8-B6D482BABCD9}"/>
          </ac:spMkLst>
        </pc:spChg>
      </pc:sldChg>
      <pc:sldChg chg="modSp del mod">
        <pc:chgData name="Pat Audet" userId="7dcbd8be-069f-4f15-bea1-83efb39fc6e9" providerId="ADAL" clId="{02FF9B24-01D5-482B-B34D-773E727D13F6}" dt="2022-06-16T23:33:28.625" v="3114" actId="47"/>
        <pc:sldMkLst>
          <pc:docMk/>
          <pc:sldMk cId="0" sldId="316"/>
        </pc:sldMkLst>
        <pc:spChg chg="mod">
          <ac:chgData name="Pat Audet" userId="7dcbd8be-069f-4f15-bea1-83efb39fc6e9" providerId="ADAL" clId="{02FF9B24-01D5-482B-B34D-773E727D13F6}" dt="2022-06-13T15:43:37.102" v="24" actId="27636"/>
          <ac:spMkLst>
            <pc:docMk/>
            <pc:sldMk cId="0" sldId="316"/>
            <ac:spMk id="57346" creationId="{7566DBDF-887F-43B6-8518-9F61338540B3}"/>
          </ac:spMkLst>
        </pc:spChg>
        <pc:spChg chg="mod">
          <ac:chgData name="Pat Audet" userId="7dcbd8be-069f-4f15-bea1-83efb39fc6e9" providerId="ADAL" clId="{02FF9B24-01D5-482B-B34D-773E727D13F6}" dt="2022-06-13T15:43:37.116" v="25" actId="27636"/>
          <ac:spMkLst>
            <pc:docMk/>
            <pc:sldMk cId="0" sldId="316"/>
            <ac:spMk id="57347" creationId="{E1DDFB47-DCDD-4FC9-ABDA-A5136B2EC1D0}"/>
          </ac:spMkLst>
        </pc:spChg>
      </pc:sldChg>
      <pc:sldChg chg="modSp del mod">
        <pc:chgData name="Pat Audet" userId="7dcbd8be-069f-4f15-bea1-83efb39fc6e9" providerId="ADAL" clId="{02FF9B24-01D5-482B-B34D-773E727D13F6}" dt="2022-06-16T23:33:30.274" v="3115" actId="47"/>
        <pc:sldMkLst>
          <pc:docMk/>
          <pc:sldMk cId="0" sldId="317"/>
        </pc:sldMkLst>
        <pc:spChg chg="mod">
          <ac:chgData name="Pat Audet" userId="7dcbd8be-069f-4f15-bea1-83efb39fc6e9" providerId="ADAL" clId="{02FF9B24-01D5-482B-B34D-773E727D13F6}" dt="2022-06-13T15:43:37.140" v="26" actId="27636"/>
          <ac:spMkLst>
            <pc:docMk/>
            <pc:sldMk cId="0" sldId="317"/>
            <ac:spMk id="58371" creationId="{EB8F5393-3C15-44FA-8791-60A1E21EAB6E}"/>
          </ac:spMkLst>
        </pc:spChg>
      </pc:sldChg>
      <pc:sldChg chg="modSp del mod">
        <pc:chgData name="Pat Audet" userId="7dcbd8be-069f-4f15-bea1-83efb39fc6e9" providerId="ADAL" clId="{02FF9B24-01D5-482B-B34D-773E727D13F6}" dt="2022-06-16T23:33:31.230" v="3116" actId="47"/>
        <pc:sldMkLst>
          <pc:docMk/>
          <pc:sldMk cId="0" sldId="318"/>
        </pc:sldMkLst>
        <pc:spChg chg="mod">
          <ac:chgData name="Pat Audet" userId="7dcbd8be-069f-4f15-bea1-83efb39fc6e9" providerId="ADAL" clId="{02FF9B24-01D5-482B-B34D-773E727D13F6}" dt="2022-06-13T15:43:37.172" v="28" actId="27636"/>
          <ac:spMkLst>
            <pc:docMk/>
            <pc:sldMk cId="0" sldId="318"/>
            <ac:spMk id="59394" creationId="{41CC4F84-5F74-4245-9003-39DCBA7271C0}"/>
          </ac:spMkLst>
        </pc:spChg>
        <pc:spChg chg="mod">
          <ac:chgData name="Pat Audet" userId="7dcbd8be-069f-4f15-bea1-83efb39fc6e9" providerId="ADAL" clId="{02FF9B24-01D5-482B-B34D-773E727D13F6}" dt="2022-06-13T15:43:37.172" v="27" actId="27636"/>
          <ac:spMkLst>
            <pc:docMk/>
            <pc:sldMk cId="0" sldId="318"/>
            <ac:spMk id="59395" creationId="{28C77B79-F699-4FB2-B1B9-B73A69ADCC77}"/>
          </ac:spMkLst>
        </pc:spChg>
      </pc:sldChg>
      <pc:sldChg chg="modSp del mod">
        <pc:chgData name="Pat Audet" userId="7dcbd8be-069f-4f15-bea1-83efb39fc6e9" providerId="ADAL" clId="{02FF9B24-01D5-482B-B34D-773E727D13F6}" dt="2022-06-16T23:33:31.992" v="3117" actId="47"/>
        <pc:sldMkLst>
          <pc:docMk/>
          <pc:sldMk cId="0" sldId="319"/>
        </pc:sldMkLst>
        <pc:spChg chg="mod">
          <ac:chgData name="Pat Audet" userId="7dcbd8be-069f-4f15-bea1-83efb39fc6e9" providerId="ADAL" clId="{02FF9B24-01D5-482B-B34D-773E727D13F6}" dt="2022-06-13T15:43:37.188" v="29" actId="27636"/>
          <ac:spMkLst>
            <pc:docMk/>
            <pc:sldMk cId="0" sldId="319"/>
            <ac:spMk id="60418" creationId="{0E6FC000-5967-4575-B9E1-890C5C7D5C0A}"/>
          </ac:spMkLst>
        </pc:spChg>
      </pc:sldChg>
      <pc:sldChg chg="del">
        <pc:chgData name="Pat Audet" userId="7dcbd8be-069f-4f15-bea1-83efb39fc6e9" providerId="ADAL" clId="{02FF9B24-01D5-482B-B34D-773E727D13F6}" dt="2022-06-16T23:33:33.293" v="3118" actId="47"/>
        <pc:sldMkLst>
          <pc:docMk/>
          <pc:sldMk cId="0" sldId="320"/>
        </pc:sldMkLst>
      </pc:sldChg>
      <pc:sldChg chg="modSp del mod">
        <pc:chgData name="Pat Audet" userId="7dcbd8be-069f-4f15-bea1-83efb39fc6e9" providerId="ADAL" clId="{02FF9B24-01D5-482B-B34D-773E727D13F6}" dt="2022-06-16T23:33:34.193" v="3119" actId="47"/>
        <pc:sldMkLst>
          <pc:docMk/>
          <pc:sldMk cId="0" sldId="321"/>
        </pc:sldMkLst>
        <pc:spChg chg="mod">
          <ac:chgData name="Pat Audet" userId="7dcbd8be-069f-4f15-bea1-83efb39fc6e9" providerId="ADAL" clId="{02FF9B24-01D5-482B-B34D-773E727D13F6}" dt="2022-06-13T15:43:37.220" v="30" actId="27636"/>
          <ac:spMkLst>
            <pc:docMk/>
            <pc:sldMk cId="0" sldId="321"/>
            <ac:spMk id="4100" creationId="{5B603F62-3B72-417E-88F7-44D133C7B0B6}"/>
          </ac:spMkLst>
        </pc:spChg>
      </pc:sldChg>
      <pc:sldChg chg="modSp del mod">
        <pc:chgData name="Pat Audet" userId="7dcbd8be-069f-4f15-bea1-83efb39fc6e9" providerId="ADAL" clId="{02FF9B24-01D5-482B-B34D-773E727D13F6}" dt="2022-06-16T23:33:37.453" v="3120" actId="47"/>
        <pc:sldMkLst>
          <pc:docMk/>
          <pc:sldMk cId="0" sldId="322"/>
        </pc:sldMkLst>
        <pc:spChg chg="mod">
          <ac:chgData name="Pat Audet" userId="7dcbd8be-069f-4f15-bea1-83efb39fc6e9" providerId="ADAL" clId="{02FF9B24-01D5-482B-B34D-773E727D13F6}" dt="2022-06-13T15:43:37.236" v="31" actId="27636"/>
          <ac:spMkLst>
            <pc:docMk/>
            <pc:sldMk cId="0" sldId="322"/>
            <ac:spMk id="62467" creationId="{892BE5CA-35F3-4A4B-BB1B-C71D2FDE0D0F}"/>
          </ac:spMkLst>
        </pc:spChg>
      </pc:sldChg>
      <pc:sldChg chg="del">
        <pc:chgData name="Pat Audet" userId="7dcbd8be-069f-4f15-bea1-83efb39fc6e9" providerId="ADAL" clId="{02FF9B24-01D5-482B-B34D-773E727D13F6}" dt="2022-06-16T23:33:38.373" v="3121" actId="47"/>
        <pc:sldMkLst>
          <pc:docMk/>
          <pc:sldMk cId="0" sldId="323"/>
        </pc:sldMkLst>
      </pc:sldChg>
      <pc:sldChg chg="modSp del">
        <pc:chgData name="Pat Audet" userId="7dcbd8be-069f-4f15-bea1-83efb39fc6e9" providerId="ADAL" clId="{02FF9B24-01D5-482B-B34D-773E727D13F6}" dt="2022-06-16T23:33:38.936" v="3122" actId="47"/>
        <pc:sldMkLst>
          <pc:docMk/>
          <pc:sldMk cId="0" sldId="324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324"/>
            <ac:spMk id="64514" creationId="{DA683813-9F42-424B-B3EF-BFC2DCC287E8}"/>
          </ac:spMkLst>
        </pc:spChg>
      </pc:sldChg>
      <pc:sldChg chg="modSp del">
        <pc:chgData name="Pat Audet" userId="7dcbd8be-069f-4f15-bea1-83efb39fc6e9" providerId="ADAL" clId="{02FF9B24-01D5-482B-B34D-773E727D13F6}" dt="2022-06-16T23:33:40.268" v="3124" actId="47"/>
        <pc:sldMkLst>
          <pc:docMk/>
          <pc:sldMk cId="0" sldId="325"/>
        </pc:sldMkLst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325"/>
            <ac:spMk id="65538" creationId="{A95992C9-9E6C-4A96-845A-1B71969FD03D}"/>
          </ac:spMkLst>
        </pc:spChg>
      </pc:sldChg>
      <pc:sldChg chg="del">
        <pc:chgData name="Pat Audet" userId="7dcbd8be-069f-4f15-bea1-83efb39fc6e9" providerId="ADAL" clId="{02FF9B24-01D5-482B-B34D-773E727D13F6}" dt="2022-06-16T23:33:40.965" v="3125" actId="47"/>
        <pc:sldMkLst>
          <pc:docMk/>
          <pc:sldMk cId="0" sldId="326"/>
        </pc:sldMkLst>
      </pc:sldChg>
      <pc:sldChg chg="modSp del mod">
        <pc:chgData name="Pat Audet" userId="7dcbd8be-069f-4f15-bea1-83efb39fc6e9" providerId="ADAL" clId="{02FF9B24-01D5-482B-B34D-773E727D13F6}" dt="2022-06-16T23:33:41.517" v="3126" actId="47"/>
        <pc:sldMkLst>
          <pc:docMk/>
          <pc:sldMk cId="0" sldId="327"/>
        </pc:sldMkLst>
        <pc:spChg chg="mod">
          <ac:chgData name="Pat Audet" userId="7dcbd8be-069f-4f15-bea1-83efb39fc6e9" providerId="ADAL" clId="{02FF9B24-01D5-482B-B34D-773E727D13F6}" dt="2022-06-13T15:43:37.256" v="32" actId="27636"/>
          <ac:spMkLst>
            <pc:docMk/>
            <pc:sldMk cId="0" sldId="327"/>
            <ac:spMk id="67587" creationId="{A0A225F4-0BFC-4BA1-93FD-4B064DADDCB8}"/>
          </ac:spMkLst>
        </pc:spChg>
      </pc:sldChg>
      <pc:sldChg chg="del">
        <pc:chgData name="Pat Audet" userId="7dcbd8be-069f-4f15-bea1-83efb39fc6e9" providerId="ADAL" clId="{02FF9B24-01D5-482B-B34D-773E727D13F6}" dt="2022-06-16T23:33:39.693" v="3123" actId="47"/>
        <pc:sldMkLst>
          <pc:docMk/>
          <pc:sldMk cId="0" sldId="328"/>
        </pc:sldMkLst>
      </pc:sldChg>
      <pc:sldChg chg="modSp mod">
        <pc:chgData name="Pat Audet" userId="7dcbd8be-069f-4f15-bea1-83efb39fc6e9" providerId="ADAL" clId="{02FF9B24-01D5-482B-B34D-773E727D13F6}" dt="2022-06-16T15:58:28.459" v="1951" actId="207"/>
        <pc:sldMkLst>
          <pc:docMk/>
          <pc:sldMk cId="0" sldId="329"/>
        </pc:sldMkLst>
        <pc:spChg chg="mod">
          <ac:chgData name="Pat Audet" userId="7dcbd8be-069f-4f15-bea1-83efb39fc6e9" providerId="ADAL" clId="{02FF9B24-01D5-482B-B34D-773E727D13F6}" dt="2022-06-16T15:25:32.311" v="1727" actId="1076"/>
          <ac:spMkLst>
            <pc:docMk/>
            <pc:sldMk cId="0" sldId="329"/>
            <ac:spMk id="19458" creationId="{80E2BC3E-B9AA-45DB-966C-6F802B4784B0}"/>
          </ac:spMkLst>
        </pc:spChg>
        <pc:graphicFrameChg chg="mod modGraphic">
          <ac:chgData name="Pat Audet" userId="7dcbd8be-069f-4f15-bea1-83efb39fc6e9" providerId="ADAL" clId="{02FF9B24-01D5-482B-B34D-773E727D13F6}" dt="2022-06-16T15:58:28.459" v="1951" actId="207"/>
          <ac:graphicFrameMkLst>
            <pc:docMk/>
            <pc:sldMk cId="0" sldId="329"/>
            <ac:graphicFrameMk id="4" creationId="{2E022903-E7B9-4518-9CE3-E1A2C63166F0}"/>
          </ac:graphicFrameMkLst>
        </pc:graphicFrameChg>
      </pc:sldChg>
      <pc:sldChg chg="modSp mod">
        <pc:chgData name="Pat Audet" userId="7dcbd8be-069f-4f15-bea1-83efb39fc6e9" providerId="ADAL" clId="{02FF9B24-01D5-482B-B34D-773E727D13F6}" dt="2022-06-16T23:06:54.593" v="2779" actId="113"/>
        <pc:sldMkLst>
          <pc:docMk/>
          <pc:sldMk cId="0" sldId="330"/>
        </pc:sldMkLst>
        <pc:spChg chg="mod">
          <ac:chgData name="Pat Audet" userId="7dcbd8be-069f-4f15-bea1-83efb39fc6e9" providerId="ADAL" clId="{02FF9B24-01D5-482B-B34D-773E727D13F6}" dt="2022-06-16T23:06:54.593" v="2779" actId="113"/>
          <ac:spMkLst>
            <pc:docMk/>
            <pc:sldMk cId="0" sldId="330"/>
            <ac:spMk id="39938" creationId="{4C4F5A77-1DE9-4125-828A-9EFC4D94E519}"/>
          </ac:spMkLst>
        </pc:spChg>
      </pc:sldChg>
      <pc:sldChg chg="addSp modSp mod setBg addAnim">
        <pc:chgData name="Pat Audet" userId="7dcbd8be-069f-4f15-bea1-83efb39fc6e9" providerId="ADAL" clId="{02FF9B24-01D5-482B-B34D-773E727D13F6}" dt="2022-06-13T16:04:24.412" v="400" actId="20577"/>
        <pc:sldMkLst>
          <pc:docMk/>
          <pc:sldMk cId="0" sldId="331"/>
        </pc:sldMkLst>
        <pc:spChg chg="mod">
          <ac:chgData name="Pat Audet" userId="7dcbd8be-069f-4f15-bea1-83efb39fc6e9" providerId="ADAL" clId="{02FF9B24-01D5-482B-B34D-773E727D13F6}" dt="2022-06-13T16:04:04.667" v="388" actId="255"/>
          <ac:spMkLst>
            <pc:docMk/>
            <pc:sldMk cId="0" sldId="331"/>
            <ac:spMk id="45060" creationId="{8934B6F7-9921-4E84-84F9-3AAECFD803AB}"/>
          </ac:spMkLst>
        </pc:spChg>
        <pc:spChg chg="mod">
          <ac:chgData name="Pat Audet" userId="7dcbd8be-069f-4f15-bea1-83efb39fc6e9" providerId="ADAL" clId="{02FF9B24-01D5-482B-B34D-773E727D13F6}" dt="2022-06-13T16:04:24.412" v="400" actId="20577"/>
          <ac:spMkLst>
            <pc:docMk/>
            <pc:sldMk cId="0" sldId="331"/>
            <ac:spMk id="45061" creationId="{59606E85-3E15-4EB5-A97A-9DA57739063D}"/>
          </ac:spMkLst>
        </pc:spChg>
        <pc:spChg chg="add">
          <ac:chgData name="Pat Audet" userId="7dcbd8be-069f-4f15-bea1-83efb39fc6e9" providerId="ADAL" clId="{02FF9B24-01D5-482B-B34D-773E727D13F6}" dt="2022-06-13T15:45:05.011" v="56" actId="26606"/>
          <ac:spMkLst>
            <pc:docMk/>
            <pc:sldMk cId="0" sldId="331"/>
            <ac:spMk id="45066" creationId="{1C69834E-5EEE-4D61-833E-04928896454C}"/>
          </ac:spMkLst>
        </pc:spChg>
        <pc:spChg chg="add">
          <ac:chgData name="Pat Audet" userId="7dcbd8be-069f-4f15-bea1-83efb39fc6e9" providerId="ADAL" clId="{02FF9B24-01D5-482B-B34D-773E727D13F6}" dt="2022-06-13T15:45:05.011" v="56" actId="26606"/>
          <ac:spMkLst>
            <pc:docMk/>
            <pc:sldMk cId="0" sldId="331"/>
            <ac:spMk id="45068" creationId="{58E5D9BA-46E7-4BFA-9C74-75495BF6F54D}"/>
          </ac:spMkLst>
        </pc:spChg>
        <pc:spChg chg="add">
          <ac:chgData name="Pat Audet" userId="7dcbd8be-069f-4f15-bea1-83efb39fc6e9" providerId="ADAL" clId="{02FF9B24-01D5-482B-B34D-773E727D13F6}" dt="2022-06-13T15:45:05.011" v="56" actId="26606"/>
          <ac:spMkLst>
            <pc:docMk/>
            <pc:sldMk cId="0" sldId="331"/>
            <ac:spMk id="45070" creationId="{5B033D76-5800-44B6-AFE9-EE2106935115}"/>
          </ac:spMkLst>
        </pc:spChg>
        <pc:spChg chg="add">
          <ac:chgData name="Pat Audet" userId="7dcbd8be-069f-4f15-bea1-83efb39fc6e9" providerId="ADAL" clId="{02FF9B24-01D5-482B-B34D-773E727D13F6}" dt="2022-06-13T15:45:05.011" v="56" actId="26606"/>
          <ac:spMkLst>
            <pc:docMk/>
            <pc:sldMk cId="0" sldId="331"/>
            <ac:spMk id="45072" creationId="{522D6F85-FFBA-4F81-AEE5-AAA17CB7AA98}"/>
          </ac:spMkLst>
        </pc:spChg>
        <pc:spChg chg="add">
          <ac:chgData name="Pat Audet" userId="7dcbd8be-069f-4f15-bea1-83efb39fc6e9" providerId="ADAL" clId="{02FF9B24-01D5-482B-B34D-773E727D13F6}" dt="2022-06-13T15:45:05.011" v="56" actId="26606"/>
          <ac:spMkLst>
            <pc:docMk/>
            <pc:sldMk cId="0" sldId="331"/>
            <ac:spMk id="45074" creationId="{13B31514-E6DF-4357-9EEA-EFB7983080DA}"/>
          </ac:spMkLst>
        </pc:spChg>
        <pc:picChg chg="add">
          <ac:chgData name="Pat Audet" userId="7dcbd8be-069f-4f15-bea1-83efb39fc6e9" providerId="ADAL" clId="{02FF9B24-01D5-482B-B34D-773E727D13F6}" dt="2022-06-13T15:45:05.011" v="56" actId="26606"/>
          <ac:picMkLst>
            <pc:docMk/>
            <pc:sldMk cId="0" sldId="331"/>
            <ac:picMk id="45076" creationId="{4C401D57-600A-4C91-AC9A-14CA1ED6F7D8}"/>
          </ac:picMkLst>
        </pc:picChg>
        <pc:cxnChg chg="add">
          <ac:chgData name="Pat Audet" userId="7dcbd8be-069f-4f15-bea1-83efb39fc6e9" providerId="ADAL" clId="{02FF9B24-01D5-482B-B34D-773E727D13F6}" dt="2022-06-13T15:45:05.011" v="56" actId="26606"/>
          <ac:cxnSpMkLst>
            <pc:docMk/>
            <pc:sldMk cId="0" sldId="331"/>
            <ac:cxnSpMk id="45078" creationId="{412BDC66-00FA-4A3F-9BC7-BE05FF7705F8}"/>
          </ac:cxnSpMkLst>
        </pc:cxnChg>
      </pc:sldChg>
      <pc:sldChg chg="del">
        <pc:chgData name="Pat Audet" userId="7dcbd8be-069f-4f15-bea1-83efb39fc6e9" providerId="ADAL" clId="{02FF9B24-01D5-482B-B34D-773E727D13F6}" dt="2022-06-16T16:12:08.981" v="2028" actId="2696"/>
        <pc:sldMkLst>
          <pc:docMk/>
          <pc:sldMk cId="0" sldId="333"/>
        </pc:sldMkLst>
      </pc:sldChg>
      <pc:sldChg chg="modSp mod">
        <pc:chgData name="Pat Audet" userId="7dcbd8be-069f-4f15-bea1-83efb39fc6e9" providerId="ADAL" clId="{02FF9B24-01D5-482B-B34D-773E727D13F6}" dt="2022-06-16T22:00:52.081" v="2310" actId="20577"/>
        <pc:sldMkLst>
          <pc:docMk/>
          <pc:sldMk cId="0" sldId="334"/>
        </pc:sldMkLst>
        <pc:spChg chg="mod">
          <ac:chgData name="Pat Audet" userId="7dcbd8be-069f-4f15-bea1-83efb39fc6e9" providerId="ADAL" clId="{02FF9B24-01D5-482B-B34D-773E727D13F6}" dt="2022-06-16T22:00:52.081" v="2310" actId="20577"/>
          <ac:spMkLst>
            <pc:docMk/>
            <pc:sldMk cId="0" sldId="334"/>
            <ac:spMk id="4" creationId="{DDC22FD5-F008-44FE-B940-EE0F92D187E7}"/>
          </ac:spMkLst>
        </pc:spChg>
        <pc:spChg chg="mod">
          <ac:chgData name="Pat Audet" userId="7dcbd8be-069f-4f15-bea1-83efb39fc6e9" providerId="ADAL" clId="{02FF9B24-01D5-482B-B34D-773E727D13F6}" dt="2022-06-13T15:43:36.705" v="10"/>
          <ac:spMkLst>
            <pc:docMk/>
            <pc:sldMk cId="0" sldId="334"/>
            <ac:spMk id="31746" creationId="{96555404-A617-4103-AAC6-116ACC03A751}"/>
          </ac:spMkLst>
        </pc:spChg>
        <pc:spChg chg="mod">
          <ac:chgData name="Pat Audet" userId="7dcbd8be-069f-4f15-bea1-83efb39fc6e9" providerId="ADAL" clId="{02FF9B24-01D5-482B-B34D-773E727D13F6}" dt="2022-06-16T21:44:38.647" v="2243" actId="122"/>
          <ac:spMkLst>
            <pc:docMk/>
            <pc:sldMk cId="0" sldId="334"/>
            <ac:spMk id="31747" creationId="{75EE7802-9CC9-4A64-965D-9E3C65804287}"/>
          </ac:spMkLst>
        </pc:spChg>
      </pc:sldChg>
      <pc:sldChg chg="addSp delSp modSp new mod setBg modAnim">
        <pc:chgData name="Pat Audet" userId="7dcbd8be-069f-4f15-bea1-83efb39fc6e9" providerId="ADAL" clId="{02FF9B24-01D5-482B-B34D-773E727D13F6}" dt="2022-06-13T16:06:04.547" v="455" actId="1076"/>
        <pc:sldMkLst>
          <pc:docMk/>
          <pc:sldMk cId="3664130887" sldId="335"/>
        </pc:sldMkLst>
        <pc:spChg chg="mod">
          <ac:chgData name="Pat Audet" userId="7dcbd8be-069f-4f15-bea1-83efb39fc6e9" providerId="ADAL" clId="{02FF9B24-01D5-482B-B34D-773E727D13F6}" dt="2022-06-13T16:05:40.938" v="452" actId="27636"/>
          <ac:spMkLst>
            <pc:docMk/>
            <pc:sldMk cId="3664130887" sldId="335"/>
            <ac:spMk id="2" creationId="{8C8D56CE-3F5C-963A-305A-5E654AFCAAF6}"/>
          </ac:spMkLst>
        </pc:spChg>
        <pc:spChg chg="del">
          <ac:chgData name="Pat Audet" userId="7dcbd8be-069f-4f15-bea1-83efb39fc6e9" providerId="ADAL" clId="{02FF9B24-01D5-482B-B34D-773E727D13F6}" dt="2022-06-13T15:49:45.087" v="87" actId="26606"/>
          <ac:spMkLst>
            <pc:docMk/>
            <pc:sldMk cId="3664130887" sldId="335"/>
            <ac:spMk id="3" creationId="{73D6B573-5271-10CD-CA85-B8F49860CC94}"/>
          </ac:spMkLst>
        </pc:spChg>
        <pc:spChg chg="add">
          <ac:chgData name="Pat Audet" userId="7dcbd8be-069f-4f15-bea1-83efb39fc6e9" providerId="ADAL" clId="{02FF9B24-01D5-482B-B34D-773E727D13F6}" dt="2022-06-13T15:49:45.087" v="87" actId="26606"/>
          <ac:spMkLst>
            <pc:docMk/>
            <pc:sldMk cId="3664130887" sldId="335"/>
            <ac:spMk id="10" creationId="{0CABCAE3-64FC-4149-819F-2C1812824154}"/>
          </ac:spMkLst>
        </pc:spChg>
        <pc:spChg chg="add">
          <ac:chgData name="Pat Audet" userId="7dcbd8be-069f-4f15-bea1-83efb39fc6e9" providerId="ADAL" clId="{02FF9B24-01D5-482B-B34D-773E727D13F6}" dt="2022-06-13T15:49:45.087" v="87" actId="26606"/>
          <ac:spMkLst>
            <pc:docMk/>
            <pc:sldMk cId="3664130887" sldId="335"/>
            <ac:spMk id="18" creationId="{2FA7AD0A-1871-4DF8-9235-F49D0513B9C1}"/>
          </ac:spMkLst>
        </pc:spChg>
        <pc:spChg chg="add mod">
          <ac:chgData name="Pat Audet" userId="7dcbd8be-069f-4f15-bea1-83efb39fc6e9" providerId="ADAL" clId="{02FF9B24-01D5-482B-B34D-773E727D13F6}" dt="2022-06-13T16:06:04.547" v="455" actId="1076"/>
          <ac:spMkLst>
            <pc:docMk/>
            <pc:sldMk cId="3664130887" sldId="335"/>
            <ac:spMk id="19" creationId="{4C6E353C-E033-203A-7EAD-9F35B8CA78C7}"/>
          </ac:spMkLst>
        </pc:spChg>
        <pc:spChg chg="add">
          <ac:chgData name="Pat Audet" userId="7dcbd8be-069f-4f15-bea1-83efb39fc6e9" providerId="ADAL" clId="{02FF9B24-01D5-482B-B34D-773E727D13F6}" dt="2022-06-13T15:49:45.087" v="87" actId="26606"/>
          <ac:spMkLst>
            <pc:docMk/>
            <pc:sldMk cId="3664130887" sldId="335"/>
            <ac:spMk id="20" creationId="{36B04CFB-FAE5-47DD-9B3E-4E9BA7A89CC1}"/>
          </ac:spMkLst>
        </pc:spChg>
        <pc:spChg chg="add">
          <ac:chgData name="Pat Audet" userId="7dcbd8be-069f-4f15-bea1-83efb39fc6e9" providerId="ADAL" clId="{02FF9B24-01D5-482B-B34D-773E727D13F6}" dt="2022-06-13T15:49:45.087" v="87" actId="26606"/>
          <ac:spMkLst>
            <pc:docMk/>
            <pc:sldMk cId="3664130887" sldId="335"/>
            <ac:spMk id="28" creationId="{622F7FD7-8884-4FD5-95AB-0B5C6033ADF7}"/>
          </ac:spMkLst>
        </pc:spChg>
        <pc:grpChg chg="add">
          <ac:chgData name="Pat Audet" userId="7dcbd8be-069f-4f15-bea1-83efb39fc6e9" providerId="ADAL" clId="{02FF9B24-01D5-482B-B34D-773E727D13F6}" dt="2022-06-13T15:49:45.087" v="87" actId="26606"/>
          <ac:grpSpMkLst>
            <pc:docMk/>
            <pc:sldMk cId="3664130887" sldId="335"/>
            <ac:grpSpMk id="24" creationId="{E8ACF89C-CFC3-4D68-B3C4-2BEFB7BBE5F7}"/>
          </ac:grpSpMkLst>
        </pc:grpChg>
        <pc:picChg chg="add mod">
          <ac:chgData name="Pat Audet" userId="7dcbd8be-069f-4f15-bea1-83efb39fc6e9" providerId="ADAL" clId="{02FF9B24-01D5-482B-B34D-773E727D13F6}" dt="2022-06-13T15:49:45.087" v="87" actId="26606"/>
          <ac:picMkLst>
            <pc:docMk/>
            <pc:sldMk cId="3664130887" sldId="335"/>
            <ac:picMk id="5" creationId="{C60458A9-389E-737C-7B4D-43DB26D9A4F7}"/>
          </ac:picMkLst>
        </pc:picChg>
        <pc:picChg chg="add">
          <ac:chgData name="Pat Audet" userId="7dcbd8be-069f-4f15-bea1-83efb39fc6e9" providerId="ADAL" clId="{02FF9B24-01D5-482B-B34D-773E727D13F6}" dt="2022-06-13T15:49:45.087" v="87" actId="26606"/>
          <ac:picMkLst>
            <pc:docMk/>
            <pc:sldMk cId="3664130887" sldId="335"/>
            <ac:picMk id="12" creationId="{012FDCFE-9AD2-4D8A-8CBF-B3AA37EBF6DD}"/>
          </ac:picMkLst>
        </pc:picChg>
        <pc:picChg chg="add">
          <ac:chgData name="Pat Audet" userId="7dcbd8be-069f-4f15-bea1-83efb39fc6e9" providerId="ADAL" clId="{02FF9B24-01D5-482B-B34D-773E727D13F6}" dt="2022-06-13T15:49:45.087" v="87" actId="26606"/>
          <ac:picMkLst>
            <pc:docMk/>
            <pc:sldMk cId="3664130887" sldId="335"/>
            <ac:picMk id="30" creationId="{16EFE474-4FE0-4E8F-8F09-5ED2C9E76A84}"/>
          </ac:picMkLst>
        </pc:picChg>
        <pc:cxnChg chg="add">
          <ac:chgData name="Pat Audet" userId="7dcbd8be-069f-4f15-bea1-83efb39fc6e9" providerId="ADAL" clId="{02FF9B24-01D5-482B-B34D-773E727D13F6}" dt="2022-06-13T15:49:45.087" v="87" actId="26606"/>
          <ac:cxnSpMkLst>
            <pc:docMk/>
            <pc:sldMk cId="3664130887" sldId="335"/>
            <ac:cxnSpMk id="14" creationId="{FBD463FC-4CA8-4FF4-85A3-AF9F4B98D210}"/>
          </ac:cxnSpMkLst>
        </pc:cxnChg>
        <pc:cxnChg chg="add">
          <ac:chgData name="Pat Audet" userId="7dcbd8be-069f-4f15-bea1-83efb39fc6e9" providerId="ADAL" clId="{02FF9B24-01D5-482B-B34D-773E727D13F6}" dt="2022-06-13T15:49:45.087" v="87" actId="26606"/>
          <ac:cxnSpMkLst>
            <pc:docMk/>
            <pc:sldMk cId="3664130887" sldId="335"/>
            <ac:cxnSpMk id="16" creationId="{BECF35C3-8B44-4F4B-BD25-4C01823DB22A}"/>
          </ac:cxnSpMkLst>
        </pc:cxnChg>
        <pc:cxnChg chg="add">
          <ac:chgData name="Pat Audet" userId="7dcbd8be-069f-4f15-bea1-83efb39fc6e9" providerId="ADAL" clId="{02FF9B24-01D5-482B-B34D-773E727D13F6}" dt="2022-06-13T15:49:45.087" v="87" actId="26606"/>
          <ac:cxnSpMkLst>
            <pc:docMk/>
            <pc:sldMk cId="3664130887" sldId="335"/>
            <ac:cxnSpMk id="22" creationId="{EE68D41B-9286-479F-9AB7-678C8E348D71}"/>
          </ac:cxnSpMkLst>
        </pc:cxnChg>
        <pc:cxnChg chg="add">
          <ac:chgData name="Pat Audet" userId="7dcbd8be-069f-4f15-bea1-83efb39fc6e9" providerId="ADAL" clId="{02FF9B24-01D5-482B-B34D-773E727D13F6}" dt="2022-06-13T15:49:45.087" v="87" actId="26606"/>
          <ac:cxnSpMkLst>
            <pc:docMk/>
            <pc:sldMk cId="3664130887" sldId="335"/>
            <ac:cxnSpMk id="32" creationId="{CF8B8C81-54DC-4AF5-B682-3A2C70A6B55C}"/>
          </ac:cxnSpMkLst>
        </pc:cxnChg>
      </pc:sldChg>
      <pc:sldChg chg="addSp delSp modSp new mod modAnim">
        <pc:chgData name="Pat Audet" userId="7dcbd8be-069f-4f15-bea1-83efb39fc6e9" providerId="ADAL" clId="{02FF9B24-01D5-482B-B34D-773E727D13F6}" dt="2022-06-13T16:27:22.980" v="1042" actId="20577"/>
        <pc:sldMkLst>
          <pc:docMk/>
          <pc:sldMk cId="251058357" sldId="336"/>
        </pc:sldMkLst>
        <pc:spChg chg="mod">
          <ac:chgData name="Pat Audet" userId="7dcbd8be-069f-4f15-bea1-83efb39fc6e9" providerId="ADAL" clId="{02FF9B24-01D5-482B-B34D-773E727D13F6}" dt="2022-06-13T15:56:20.698" v="274" actId="5793"/>
          <ac:spMkLst>
            <pc:docMk/>
            <pc:sldMk cId="251058357" sldId="336"/>
            <ac:spMk id="2" creationId="{B0C6C61D-F1F1-19B2-D1DE-F3C6E281079A}"/>
          </ac:spMkLst>
        </pc:spChg>
        <pc:spChg chg="mod">
          <ac:chgData name="Pat Audet" userId="7dcbd8be-069f-4f15-bea1-83efb39fc6e9" providerId="ADAL" clId="{02FF9B24-01D5-482B-B34D-773E727D13F6}" dt="2022-06-13T16:27:22.980" v="1042" actId="20577"/>
          <ac:spMkLst>
            <pc:docMk/>
            <pc:sldMk cId="251058357" sldId="336"/>
            <ac:spMk id="3" creationId="{81E548BA-FB52-E1AE-CDC5-3CCF95EBFAFC}"/>
          </ac:spMkLst>
        </pc:spChg>
        <pc:spChg chg="add del mod">
          <ac:chgData name="Pat Audet" userId="7dcbd8be-069f-4f15-bea1-83efb39fc6e9" providerId="ADAL" clId="{02FF9B24-01D5-482B-B34D-773E727D13F6}" dt="2022-06-13T15:58:35.779" v="290"/>
          <ac:spMkLst>
            <pc:docMk/>
            <pc:sldMk cId="251058357" sldId="336"/>
            <ac:spMk id="4" creationId="{BC5316FF-7CD7-B7F5-FA4A-FD92885C6FF3}"/>
          </ac:spMkLst>
        </pc:spChg>
        <pc:spChg chg="add del mod">
          <ac:chgData name="Pat Audet" userId="7dcbd8be-069f-4f15-bea1-83efb39fc6e9" providerId="ADAL" clId="{02FF9B24-01D5-482B-B34D-773E727D13F6}" dt="2022-06-13T16:07:47.199" v="490" actId="478"/>
          <ac:spMkLst>
            <pc:docMk/>
            <pc:sldMk cId="251058357" sldId="336"/>
            <ac:spMk id="5" creationId="{00438590-C4F3-E3E4-A6A4-56B8F4F75622}"/>
          </ac:spMkLst>
        </pc:spChg>
      </pc:sldChg>
      <pc:sldChg chg="addSp delSp modSp new mod setBg">
        <pc:chgData name="Pat Audet" userId="7dcbd8be-069f-4f15-bea1-83efb39fc6e9" providerId="ADAL" clId="{02FF9B24-01D5-482B-B34D-773E727D13F6}" dt="2022-06-13T16:00:11.863" v="295" actId="26606"/>
        <pc:sldMkLst>
          <pc:docMk/>
          <pc:sldMk cId="3309217323" sldId="337"/>
        </pc:sldMkLst>
        <pc:spChg chg="add del">
          <ac:chgData name="Pat Audet" userId="7dcbd8be-069f-4f15-bea1-83efb39fc6e9" providerId="ADAL" clId="{02FF9B24-01D5-482B-B34D-773E727D13F6}" dt="2022-06-13T16:00:11.863" v="295" actId="26606"/>
          <ac:spMkLst>
            <pc:docMk/>
            <pc:sldMk cId="3309217323" sldId="337"/>
            <ac:spMk id="2" creationId="{A32746BA-CBD1-6DA6-0B17-006C3B7E874F}"/>
          </ac:spMkLst>
        </pc:spChg>
        <pc:spChg chg="add del">
          <ac:chgData name="Pat Audet" userId="7dcbd8be-069f-4f15-bea1-83efb39fc6e9" providerId="ADAL" clId="{02FF9B24-01D5-482B-B34D-773E727D13F6}" dt="2022-06-13T16:00:11.863" v="295" actId="26606"/>
          <ac:spMkLst>
            <pc:docMk/>
            <pc:sldMk cId="3309217323" sldId="337"/>
            <ac:spMk id="3" creationId="{D26E42C6-717C-3196-1FED-95701C50BFB0}"/>
          </ac:spMkLst>
        </pc:spChg>
        <pc:spChg chg="add del">
          <ac:chgData name="Pat Audet" userId="7dcbd8be-069f-4f15-bea1-83efb39fc6e9" providerId="ADAL" clId="{02FF9B24-01D5-482B-B34D-773E727D13F6}" dt="2022-06-13T16:00:11.832" v="294" actId="26606"/>
          <ac:spMkLst>
            <pc:docMk/>
            <pc:sldMk cId="3309217323" sldId="337"/>
            <ac:spMk id="1031" creationId="{CDDE5CDF-1512-4CDA-B956-23D223F8DE44}"/>
          </ac:spMkLst>
        </pc:spChg>
        <pc:spChg chg="add del">
          <ac:chgData name="Pat Audet" userId="7dcbd8be-069f-4f15-bea1-83efb39fc6e9" providerId="ADAL" clId="{02FF9B24-01D5-482B-B34D-773E727D13F6}" dt="2022-06-13T16:00:11.832" v="294" actId="26606"/>
          <ac:spMkLst>
            <pc:docMk/>
            <pc:sldMk cId="3309217323" sldId="337"/>
            <ac:spMk id="1037" creationId="{F1176DA6-4BBF-42A4-9C94-E6613CCD6B37}"/>
          </ac:spMkLst>
        </pc:spChg>
        <pc:spChg chg="add del">
          <ac:chgData name="Pat Audet" userId="7dcbd8be-069f-4f15-bea1-83efb39fc6e9" providerId="ADAL" clId="{02FF9B24-01D5-482B-B34D-773E727D13F6}" dt="2022-06-13T16:00:11.832" v="294" actId="26606"/>
          <ac:spMkLst>
            <pc:docMk/>
            <pc:sldMk cId="3309217323" sldId="337"/>
            <ac:spMk id="1039" creationId="{99AAB0AE-172B-4FB4-80C2-86CD6B824220}"/>
          </ac:spMkLst>
        </pc:spChg>
        <pc:spChg chg="add">
          <ac:chgData name="Pat Audet" userId="7dcbd8be-069f-4f15-bea1-83efb39fc6e9" providerId="ADAL" clId="{02FF9B24-01D5-482B-B34D-773E727D13F6}" dt="2022-06-13T16:00:11.863" v="295" actId="26606"/>
          <ac:spMkLst>
            <pc:docMk/>
            <pc:sldMk cId="3309217323" sldId="337"/>
            <ac:spMk id="1041" creationId="{6738F172-08B9-4BA5-B753-7D93472C0B11}"/>
          </ac:spMkLst>
        </pc:spChg>
        <pc:picChg chg="add mod">
          <ac:chgData name="Pat Audet" userId="7dcbd8be-069f-4f15-bea1-83efb39fc6e9" providerId="ADAL" clId="{02FF9B24-01D5-482B-B34D-773E727D13F6}" dt="2022-06-13T16:00:11.863" v="295" actId="26606"/>
          <ac:picMkLst>
            <pc:docMk/>
            <pc:sldMk cId="3309217323" sldId="337"/>
            <ac:picMk id="1026" creationId="{9E93457C-AC4F-B410-B885-4FFD125A5FBA}"/>
          </ac:picMkLst>
        </pc:picChg>
        <pc:picChg chg="add del">
          <ac:chgData name="Pat Audet" userId="7dcbd8be-069f-4f15-bea1-83efb39fc6e9" providerId="ADAL" clId="{02FF9B24-01D5-482B-B34D-773E727D13F6}" dt="2022-06-13T16:00:11.832" v="294" actId="26606"/>
          <ac:picMkLst>
            <pc:docMk/>
            <pc:sldMk cId="3309217323" sldId="337"/>
            <ac:picMk id="1033" creationId="{B029D7D8-5A6B-4C76-94C8-15798C6C5ADB}"/>
          </ac:picMkLst>
        </pc:picChg>
        <pc:picChg chg="add">
          <ac:chgData name="Pat Audet" userId="7dcbd8be-069f-4f15-bea1-83efb39fc6e9" providerId="ADAL" clId="{02FF9B24-01D5-482B-B34D-773E727D13F6}" dt="2022-06-13T16:00:11.863" v="295" actId="26606"/>
          <ac:picMkLst>
            <pc:docMk/>
            <pc:sldMk cId="3309217323" sldId="337"/>
            <ac:picMk id="1042" creationId="{C900681B-C4FD-40B3-B5BC-C33231614C91}"/>
          </ac:picMkLst>
        </pc:picChg>
        <pc:cxnChg chg="add del">
          <ac:chgData name="Pat Audet" userId="7dcbd8be-069f-4f15-bea1-83efb39fc6e9" providerId="ADAL" clId="{02FF9B24-01D5-482B-B34D-773E727D13F6}" dt="2022-06-13T16:00:11.832" v="294" actId="26606"/>
          <ac:cxnSpMkLst>
            <pc:docMk/>
            <pc:sldMk cId="3309217323" sldId="337"/>
            <ac:cxnSpMk id="1035" creationId="{A5C9319C-E20D-4884-952F-60B6A58C3E34}"/>
          </ac:cxnSpMkLst>
        </pc:cxnChg>
        <pc:cxnChg chg="add">
          <ac:chgData name="Pat Audet" userId="7dcbd8be-069f-4f15-bea1-83efb39fc6e9" providerId="ADAL" clId="{02FF9B24-01D5-482B-B34D-773E727D13F6}" dt="2022-06-13T16:00:11.863" v="295" actId="26606"/>
          <ac:cxnSpMkLst>
            <pc:docMk/>
            <pc:sldMk cId="3309217323" sldId="337"/>
            <ac:cxnSpMk id="1043" creationId="{FEAACD67-2FB5-4530-9B74-8D946F1CE9E3}"/>
          </ac:cxnSpMkLst>
        </pc:cxnChg>
      </pc:sldChg>
      <pc:sldChg chg="modSp new mod modAnim">
        <pc:chgData name="Pat Audet" userId="7dcbd8be-069f-4f15-bea1-83efb39fc6e9" providerId="ADAL" clId="{02FF9B24-01D5-482B-B34D-773E727D13F6}" dt="2022-06-16T15:17:57.434" v="1662" actId="20577"/>
        <pc:sldMkLst>
          <pc:docMk/>
          <pc:sldMk cId="1104359448" sldId="338"/>
        </pc:sldMkLst>
        <pc:spChg chg="mod">
          <ac:chgData name="Pat Audet" userId="7dcbd8be-069f-4f15-bea1-83efb39fc6e9" providerId="ADAL" clId="{02FF9B24-01D5-482B-B34D-773E727D13F6}" dt="2022-06-13T16:24:42.065" v="897" actId="20577"/>
          <ac:spMkLst>
            <pc:docMk/>
            <pc:sldMk cId="1104359448" sldId="338"/>
            <ac:spMk id="2" creationId="{C8C12315-FD80-EFA1-4F63-F5D3E505B0A5}"/>
          </ac:spMkLst>
        </pc:spChg>
        <pc:spChg chg="mod">
          <ac:chgData name="Pat Audet" userId="7dcbd8be-069f-4f15-bea1-83efb39fc6e9" providerId="ADAL" clId="{02FF9B24-01D5-482B-B34D-773E727D13F6}" dt="2022-06-16T15:17:57.434" v="1662" actId="20577"/>
          <ac:spMkLst>
            <pc:docMk/>
            <pc:sldMk cId="1104359448" sldId="338"/>
            <ac:spMk id="3" creationId="{47FB707A-0F39-230B-A2C4-7232F376779A}"/>
          </ac:spMkLst>
        </pc:spChg>
      </pc:sldChg>
      <pc:sldChg chg="addSp modSp new del mod setBg">
        <pc:chgData name="Pat Audet" userId="7dcbd8be-069f-4f15-bea1-83efb39fc6e9" providerId="ADAL" clId="{02FF9B24-01D5-482B-B34D-773E727D13F6}" dt="2022-06-16T16:07:38.943" v="1991" actId="2696"/>
        <pc:sldMkLst>
          <pc:docMk/>
          <pc:sldMk cId="2386138755" sldId="339"/>
        </pc:sldMkLst>
        <pc:spChg chg="mod">
          <ac:chgData name="Pat Audet" userId="7dcbd8be-069f-4f15-bea1-83efb39fc6e9" providerId="ADAL" clId="{02FF9B24-01D5-482B-B34D-773E727D13F6}" dt="2022-06-16T15:36:22.221" v="1836" actId="26606"/>
          <ac:spMkLst>
            <pc:docMk/>
            <pc:sldMk cId="2386138755" sldId="339"/>
            <ac:spMk id="2" creationId="{CE6095A7-33BA-7D4A-7CB3-0B43CCDCB81A}"/>
          </ac:spMkLst>
        </pc:spChg>
        <pc:spChg chg="mod">
          <ac:chgData name="Pat Audet" userId="7dcbd8be-069f-4f15-bea1-83efb39fc6e9" providerId="ADAL" clId="{02FF9B24-01D5-482B-B34D-773E727D13F6}" dt="2022-06-16T15:36:22.221" v="1836" actId="26606"/>
          <ac:spMkLst>
            <pc:docMk/>
            <pc:sldMk cId="2386138755" sldId="339"/>
            <ac:spMk id="3" creationId="{AFC4D956-C942-00D6-484C-0995F7EA538D}"/>
          </ac:spMkLst>
        </pc:spChg>
        <pc:spChg chg="add">
          <ac:chgData name="Pat Audet" userId="7dcbd8be-069f-4f15-bea1-83efb39fc6e9" providerId="ADAL" clId="{02FF9B24-01D5-482B-B34D-773E727D13F6}" dt="2022-06-16T15:36:22.221" v="1836" actId="26606"/>
          <ac:spMkLst>
            <pc:docMk/>
            <pc:sldMk cId="2386138755" sldId="339"/>
            <ac:spMk id="8" creationId="{08E7A6F0-5CD3-481E-B0F2-E7F99FE675B0}"/>
          </ac:spMkLst>
        </pc:spChg>
        <pc:spChg chg="add">
          <ac:chgData name="Pat Audet" userId="7dcbd8be-069f-4f15-bea1-83efb39fc6e9" providerId="ADAL" clId="{02FF9B24-01D5-482B-B34D-773E727D13F6}" dt="2022-06-16T15:36:22.221" v="1836" actId="26606"/>
          <ac:spMkLst>
            <pc:docMk/>
            <pc:sldMk cId="2386138755" sldId="339"/>
            <ac:spMk id="10" creationId="{511290DF-4975-4FCD-8B8D-BBC86B836668}"/>
          </ac:spMkLst>
        </pc:spChg>
        <pc:spChg chg="add">
          <ac:chgData name="Pat Audet" userId="7dcbd8be-069f-4f15-bea1-83efb39fc6e9" providerId="ADAL" clId="{02FF9B24-01D5-482B-B34D-773E727D13F6}" dt="2022-06-16T15:36:22.221" v="1836" actId="26606"/>
          <ac:spMkLst>
            <pc:docMk/>
            <pc:sldMk cId="2386138755" sldId="339"/>
            <ac:spMk id="16" creationId="{D9FE1511-6E1B-4F0E-8FF0-958527181CC9}"/>
          </ac:spMkLst>
        </pc:spChg>
        <pc:grpChg chg="add">
          <ac:chgData name="Pat Audet" userId="7dcbd8be-069f-4f15-bea1-83efb39fc6e9" providerId="ADAL" clId="{02FF9B24-01D5-482B-B34D-773E727D13F6}" dt="2022-06-16T15:36:22.221" v="1836" actId="26606"/>
          <ac:grpSpMkLst>
            <pc:docMk/>
            <pc:sldMk cId="2386138755" sldId="339"/>
            <ac:grpSpMk id="12" creationId="{357CA18A-A333-4DCB-842B-76827D2ECB24}"/>
          </ac:grpSpMkLst>
        </pc:grpChg>
        <pc:picChg chg="add">
          <ac:chgData name="Pat Audet" userId="7dcbd8be-069f-4f15-bea1-83efb39fc6e9" providerId="ADAL" clId="{02FF9B24-01D5-482B-B34D-773E727D13F6}" dt="2022-06-16T15:36:22.221" v="1836" actId="26606"/>
          <ac:picMkLst>
            <pc:docMk/>
            <pc:sldMk cId="2386138755" sldId="339"/>
            <ac:picMk id="18" creationId="{025CEF6D-5E98-4B5C-A10F-7459C1EEF10E}"/>
          </ac:picMkLst>
        </pc:picChg>
        <pc:cxnChg chg="add">
          <ac:chgData name="Pat Audet" userId="7dcbd8be-069f-4f15-bea1-83efb39fc6e9" providerId="ADAL" clId="{02FF9B24-01D5-482B-B34D-773E727D13F6}" dt="2022-06-16T15:36:22.221" v="1836" actId="26606"/>
          <ac:cxnSpMkLst>
            <pc:docMk/>
            <pc:sldMk cId="2386138755" sldId="339"/>
            <ac:cxnSpMk id="20" creationId="{05C73161-1E4E-4E6A-91B2-E885CF8FFBA6}"/>
          </ac:cxnSpMkLst>
        </pc:cxnChg>
      </pc:sldChg>
      <pc:sldChg chg="modSp new del mod">
        <pc:chgData name="Pat Audet" userId="7dcbd8be-069f-4f15-bea1-83efb39fc6e9" providerId="ADAL" clId="{02FF9B24-01D5-482B-B34D-773E727D13F6}" dt="2022-06-16T15:31:27.203" v="1754" actId="2696"/>
        <pc:sldMkLst>
          <pc:docMk/>
          <pc:sldMk cId="3608711605" sldId="339"/>
        </pc:sldMkLst>
        <pc:spChg chg="mod">
          <ac:chgData name="Pat Audet" userId="7dcbd8be-069f-4f15-bea1-83efb39fc6e9" providerId="ADAL" clId="{02FF9B24-01D5-482B-B34D-773E727D13F6}" dt="2022-06-16T15:31:23.166" v="1753" actId="20577"/>
          <ac:spMkLst>
            <pc:docMk/>
            <pc:sldMk cId="3608711605" sldId="339"/>
            <ac:spMk id="2" creationId="{689BEB81-FC04-807D-0494-5933E285E1F5}"/>
          </ac:spMkLst>
        </pc:spChg>
      </pc:sldChg>
      <pc:sldChg chg="addSp delSp modSp new mod setBg delAnim modAnim">
        <pc:chgData name="Pat Audet" userId="7dcbd8be-069f-4f15-bea1-83efb39fc6e9" providerId="ADAL" clId="{02FF9B24-01D5-482B-B34D-773E727D13F6}" dt="2022-06-16T16:09:00.595" v="2024" actId="115"/>
        <pc:sldMkLst>
          <pc:docMk/>
          <pc:sldMk cId="2405870138" sldId="340"/>
        </pc:sldMkLst>
        <pc:spChg chg="mod">
          <ac:chgData name="Pat Audet" userId="7dcbd8be-069f-4f15-bea1-83efb39fc6e9" providerId="ADAL" clId="{02FF9B24-01D5-482B-B34D-773E727D13F6}" dt="2022-06-16T15:49:06.809" v="1892" actId="14100"/>
          <ac:spMkLst>
            <pc:docMk/>
            <pc:sldMk cId="2405870138" sldId="340"/>
            <ac:spMk id="2" creationId="{13AABF25-77EA-71F7-98E7-A1F281A87C4B}"/>
          </ac:spMkLst>
        </pc:spChg>
        <pc:spChg chg="mod">
          <ac:chgData name="Pat Audet" userId="7dcbd8be-069f-4f15-bea1-83efb39fc6e9" providerId="ADAL" clId="{02FF9B24-01D5-482B-B34D-773E727D13F6}" dt="2022-06-16T16:09:00.595" v="2024" actId="115"/>
          <ac:spMkLst>
            <pc:docMk/>
            <pc:sldMk cId="2405870138" sldId="340"/>
            <ac:spMk id="3" creationId="{CAC70AC5-4A45-98C5-92A8-C5FB2B6B393F}"/>
          </ac:spMkLst>
        </pc:spChg>
        <pc:spChg chg="add del mod">
          <ac:chgData name="Pat Audet" userId="7dcbd8be-069f-4f15-bea1-83efb39fc6e9" providerId="ADAL" clId="{02FF9B24-01D5-482B-B34D-773E727D13F6}" dt="2022-06-16T15:40:07.669" v="1852"/>
          <ac:spMkLst>
            <pc:docMk/>
            <pc:sldMk cId="2405870138" sldId="340"/>
            <ac:spMk id="4" creationId="{2891360C-0224-72F7-76FA-830382EF896F}"/>
          </ac:spMkLst>
        </pc:spChg>
        <pc:spChg chg="add del">
          <ac:chgData name="Pat Audet" userId="7dcbd8be-069f-4f15-bea1-83efb39fc6e9" providerId="ADAL" clId="{02FF9B24-01D5-482B-B34D-773E727D13F6}" dt="2022-06-16T15:41:17.282" v="1855" actId="26606"/>
          <ac:spMkLst>
            <pc:docMk/>
            <pc:sldMk cId="2405870138" sldId="340"/>
            <ac:spMk id="8" creationId="{08E7A6F0-5CD3-481E-B0F2-E7F99FE675B0}"/>
          </ac:spMkLst>
        </pc:spChg>
        <pc:spChg chg="add del">
          <ac:chgData name="Pat Audet" userId="7dcbd8be-069f-4f15-bea1-83efb39fc6e9" providerId="ADAL" clId="{02FF9B24-01D5-482B-B34D-773E727D13F6}" dt="2022-06-16T15:41:17.282" v="1855" actId="26606"/>
          <ac:spMkLst>
            <pc:docMk/>
            <pc:sldMk cId="2405870138" sldId="340"/>
            <ac:spMk id="10" creationId="{511290DF-4975-4FCD-8B8D-BBC86B836668}"/>
          </ac:spMkLst>
        </pc:spChg>
        <pc:spChg chg="add del">
          <ac:chgData name="Pat Audet" userId="7dcbd8be-069f-4f15-bea1-83efb39fc6e9" providerId="ADAL" clId="{02FF9B24-01D5-482B-B34D-773E727D13F6}" dt="2022-06-16T15:41:17.282" v="1855" actId="26606"/>
          <ac:spMkLst>
            <pc:docMk/>
            <pc:sldMk cId="2405870138" sldId="340"/>
            <ac:spMk id="16" creationId="{D9FE1511-6E1B-4F0E-8FF0-958527181CC9}"/>
          </ac:spMkLst>
        </pc:spChg>
        <pc:spChg chg="add del">
          <ac:chgData name="Pat Audet" userId="7dcbd8be-069f-4f15-bea1-83efb39fc6e9" providerId="ADAL" clId="{02FF9B24-01D5-482B-B34D-773E727D13F6}" dt="2022-06-16T15:43:47.761" v="1864" actId="26606"/>
          <ac:spMkLst>
            <pc:docMk/>
            <pc:sldMk cId="2405870138" sldId="340"/>
            <ac:spMk id="25" creationId="{10419CA0-BFB4-4390-AB8F-5DBFCA45D4D0}"/>
          </ac:spMkLst>
        </pc:spChg>
        <pc:spChg chg="add del">
          <ac:chgData name="Pat Audet" userId="7dcbd8be-069f-4f15-bea1-83efb39fc6e9" providerId="ADAL" clId="{02FF9B24-01D5-482B-B34D-773E727D13F6}" dt="2022-06-16T15:43:47.761" v="1864" actId="26606"/>
          <ac:spMkLst>
            <pc:docMk/>
            <pc:sldMk cId="2405870138" sldId="340"/>
            <ac:spMk id="29" creationId="{596E9C81-ACBE-459E-A7D5-2BB824B68FDA}"/>
          </ac:spMkLst>
        </pc:spChg>
        <pc:spChg chg="add">
          <ac:chgData name="Pat Audet" userId="7dcbd8be-069f-4f15-bea1-83efb39fc6e9" providerId="ADAL" clId="{02FF9B24-01D5-482B-B34D-773E727D13F6}" dt="2022-06-16T15:43:47.761" v="1864" actId="26606"/>
          <ac:spMkLst>
            <pc:docMk/>
            <pc:sldMk cId="2405870138" sldId="340"/>
            <ac:spMk id="1031" creationId="{DB11B611-1B79-4ABC-8D72-4DC85A2A578E}"/>
          </ac:spMkLst>
        </pc:spChg>
        <pc:spChg chg="add">
          <ac:chgData name="Pat Audet" userId="7dcbd8be-069f-4f15-bea1-83efb39fc6e9" providerId="ADAL" clId="{02FF9B24-01D5-482B-B34D-773E727D13F6}" dt="2022-06-16T15:43:47.761" v="1864" actId="26606"/>
          <ac:spMkLst>
            <pc:docMk/>
            <pc:sldMk cId="2405870138" sldId="340"/>
            <ac:spMk id="1035" creationId="{49954531-3F27-4E48-83B1-1123C5BA4F4D}"/>
          </ac:spMkLst>
        </pc:spChg>
        <pc:grpChg chg="add del">
          <ac:chgData name="Pat Audet" userId="7dcbd8be-069f-4f15-bea1-83efb39fc6e9" providerId="ADAL" clId="{02FF9B24-01D5-482B-B34D-773E727D13F6}" dt="2022-06-16T15:41:17.282" v="1855" actId="26606"/>
          <ac:grpSpMkLst>
            <pc:docMk/>
            <pc:sldMk cId="2405870138" sldId="340"/>
            <ac:grpSpMk id="12" creationId="{357CA18A-A333-4DCB-842B-76827D2ECB24}"/>
          </ac:grpSpMkLst>
        </pc:grpChg>
        <pc:grpChg chg="add del">
          <ac:chgData name="Pat Audet" userId="7dcbd8be-069f-4f15-bea1-83efb39fc6e9" providerId="ADAL" clId="{02FF9B24-01D5-482B-B34D-773E727D13F6}" dt="2022-06-16T15:43:47.761" v="1864" actId="26606"/>
          <ac:grpSpMkLst>
            <pc:docMk/>
            <pc:sldMk cId="2405870138" sldId="340"/>
            <ac:grpSpMk id="31" creationId="{CEBDCB18-ABE5-43B0-8B68-89FEDAECB8B0}"/>
          </ac:grpSpMkLst>
        </pc:grpChg>
        <pc:grpChg chg="add">
          <ac:chgData name="Pat Audet" userId="7dcbd8be-069f-4f15-bea1-83efb39fc6e9" providerId="ADAL" clId="{02FF9B24-01D5-482B-B34D-773E727D13F6}" dt="2022-06-16T15:43:47.761" v="1864" actId="26606"/>
          <ac:grpSpMkLst>
            <pc:docMk/>
            <pc:sldMk cId="2405870138" sldId="340"/>
            <ac:grpSpMk id="1037" creationId="{2C74BA31-6766-4A2B-9C20-5195543DDA65}"/>
          </ac:grpSpMkLst>
        </pc:grpChg>
        <pc:picChg chg="add del mod">
          <ac:chgData name="Pat Audet" userId="7dcbd8be-069f-4f15-bea1-83efb39fc6e9" providerId="ADAL" clId="{02FF9B24-01D5-482B-B34D-773E727D13F6}" dt="2022-06-16T15:40:07.669" v="1850" actId="478"/>
          <ac:picMkLst>
            <pc:docMk/>
            <pc:sldMk cId="2405870138" sldId="340"/>
            <ac:picMk id="5" creationId="{C0213B46-F037-EF21-34F2-D2C61E43B916}"/>
          </ac:picMkLst>
        </pc:picChg>
        <pc:picChg chg="add del mod ord">
          <ac:chgData name="Pat Audet" userId="7dcbd8be-069f-4f15-bea1-83efb39fc6e9" providerId="ADAL" clId="{02FF9B24-01D5-482B-B34D-773E727D13F6}" dt="2022-06-16T15:44:16.497" v="1866" actId="478"/>
          <ac:picMkLst>
            <pc:docMk/>
            <pc:sldMk cId="2405870138" sldId="340"/>
            <ac:picMk id="6" creationId="{7BF63D50-8720-077E-C741-7AEF05A6C64E}"/>
          </ac:picMkLst>
        </pc:picChg>
        <pc:picChg chg="add mod">
          <ac:chgData name="Pat Audet" userId="7dcbd8be-069f-4f15-bea1-83efb39fc6e9" providerId="ADAL" clId="{02FF9B24-01D5-482B-B34D-773E727D13F6}" dt="2022-06-16T15:46:47.495" v="1878" actId="1076"/>
          <ac:picMkLst>
            <pc:docMk/>
            <pc:sldMk cId="2405870138" sldId="340"/>
            <ac:picMk id="7" creationId="{82FE3A44-E565-72AA-25FC-5D537BA3C353}"/>
          </ac:picMkLst>
        </pc:picChg>
        <pc:picChg chg="add mod">
          <ac:chgData name="Pat Audet" userId="7dcbd8be-069f-4f15-bea1-83efb39fc6e9" providerId="ADAL" clId="{02FF9B24-01D5-482B-B34D-773E727D13F6}" dt="2022-06-16T15:46:27.171" v="1877" actId="1076"/>
          <ac:picMkLst>
            <pc:docMk/>
            <pc:sldMk cId="2405870138" sldId="340"/>
            <ac:picMk id="9" creationId="{24C55D96-B321-2A07-0C04-350E675D1F3C}"/>
          </ac:picMkLst>
        </pc:picChg>
        <pc:picChg chg="add mod">
          <ac:chgData name="Pat Audet" userId="7dcbd8be-069f-4f15-bea1-83efb39fc6e9" providerId="ADAL" clId="{02FF9B24-01D5-482B-B34D-773E727D13F6}" dt="2022-06-16T15:48:16.536" v="1884" actId="1076"/>
          <ac:picMkLst>
            <pc:docMk/>
            <pc:sldMk cId="2405870138" sldId="340"/>
            <ac:picMk id="11" creationId="{35417FFC-F78D-FED6-1256-AD8DDF633DC5}"/>
          </ac:picMkLst>
        </pc:picChg>
        <pc:picChg chg="add del">
          <ac:chgData name="Pat Audet" userId="7dcbd8be-069f-4f15-bea1-83efb39fc6e9" providerId="ADAL" clId="{02FF9B24-01D5-482B-B34D-773E727D13F6}" dt="2022-06-16T15:41:17.282" v="1855" actId="26606"/>
          <ac:picMkLst>
            <pc:docMk/>
            <pc:sldMk cId="2405870138" sldId="340"/>
            <ac:picMk id="18" creationId="{025CEF6D-5E98-4B5C-A10F-7459C1EEF10E}"/>
          </ac:picMkLst>
        </pc:picChg>
        <pc:picChg chg="add del">
          <ac:chgData name="Pat Audet" userId="7dcbd8be-069f-4f15-bea1-83efb39fc6e9" providerId="ADAL" clId="{02FF9B24-01D5-482B-B34D-773E727D13F6}" dt="2022-06-16T15:43:47.761" v="1864" actId="26606"/>
          <ac:picMkLst>
            <pc:docMk/>
            <pc:sldMk cId="2405870138" sldId="340"/>
            <ac:picMk id="35" creationId="{08EC5C75-E28F-4899-9C2E-39431B82B740}"/>
          </ac:picMkLst>
        </pc:picChg>
        <pc:picChg chg="add mod">
          <ac:chgData name="Pat Audet" userId="7dcbd8be-069f-4f15-bea1-83efb39fc6e9" providerId="ADAL" clId="{02FF9B24-01D5-482B-B34D-773E727D13F6}" dt="2022-06-16T15:45:02.884" v="1873" actId="1076"/>
          <ac:picMkLst>
            <pc:docMk/>
            <pc:sldMk cId="2405870138" sldId="340"/>
            <ac:picMk id="1026" creationId="{2B818D22-4558-1632-088A-6EA0D108BAE9}"/>
          </ac:picMkLst>
        </pc:picChg>
        <pc:picChg chg="add">
          <ac:chgData name="Pat Audet" userId="7dcbd8be-069f-4f15-bea1-83efb39fc6e9" providerId="ADAL" clId="{02FF9B24-01D5-482B-B34D-773E727D13F6}" dt="2022-06-16T15:43:47.761" v="1864" actId="26606"/>
          <ac:picMkLst>
            <pc:docMk/>
            <pc:sldMk cId="2405870138" sldId="340"/>
            <ac:picMk id="1041" creationId="{9724DFD3-2F3F-4857-946B-042FDED8F48F}"/>
          </ac:picMkLst>
        </pc:picChg>
        <pc:cxnChg chg="add del">
          <ac:chgData name="Pat Audet" userId="7dcbd8be-069f-4f15-bea1-83efb39fc6e9" providerId="ADAL" clId="{02FF9B24-01D5-482B-B34D-773E727D13F6}" dt="2022-06-16T15:41:17.282" v="1855" actId="26606"/>
          <ac:cxnSpMkLst>
            <pc:docMk/>
            <pc:sldMk cId="2405870138" sldId="340"/>
            <ac:cxnSpMk id="20" creationId="{05C73161-1E4E-4E6A-91B2-E885CF8FFBA6}"/>
          </ac:cxnSpMkLst>
        </pc:cxnChg>
        <pc:cxnChg chg="add del">
          <ac:chgData name="Pat Audet" userId="7dcbd8be-069f-4f15-bea1-83efb39fc6e9" providerId="ADAL" clId="{02FF9B24-01D5-482B-B34D-773E727D13F6}" dt="2022-06-16T15:43:47.761" v="1864" actId="26606"/>
          <ac:cxnSpMkLst>
            <pc:docMk/>
            <pc:sldMk cId="2405870138" sldId="340"/>
            <ac:cxnSpMk id="27" creationId="{5CF4C623-16D7-4722-8EFB-A5B0E3BC077D}"/>
          </ac:cxnSpMkLst>
        </pc:cxnChg>
        <pc:cxnChg chg="add del">
          <ac:chgData name="Pat Audet" userId="7dcbd8be-069f-4f15-bea1-83efb39fc6e9" providerId="ADAL" clId="{02FF9B24-01D5-482B-B34D-773E727D13F6}" dt="2022-06-16T15:43:47.761" v="1864" actId="26606"/>
          <ac:cxnSpMkLst>
            <pc:docMk/>
            <pc:sldMk cId="2405870138" sldId="340"/>
            <ac:cxnSpMk id="37" creationId="{46AAE0A1-60AD-4190-B85D-2DD8148369C7}"/>
          </ac:cxnSpMkLst>
        </pc:cxnChg>
        <pc:cxnChg chg="add">
          <ac:chgData name="Pat Audet" userId="7dcbd8be-069f-4f15-bea1-83efb39fc6e9" providerId="ADAL" clId="{02FF9B24-01D5-482B-B34D-773E727D13F6}" dt="2022-06-16T15:43:47.761" v="1864" actId="26606"/>
          <ac:cxnSpMkLst>
            <pc:docMk/>
            <pc:sldMk cId="2405870138" sldId="340"/>
            <ac:cxnSpMk id="1033" creationId="{D9447CC7-2393-417B-A420-7853BF787D94}"/>
          </ac:cxnSpMkLst>
        </pc:cxnChg>
        <pc:cxnChg chg="add">
          <ac:chgData name="Pat Audet" userId="7dcbd8be-069f-4f15-bea1-83efb39fc6e9" providerId="ADAL" clId="{02FF9B24-01D5-482B-B34D-773E727D13F6}" dt="2022-06-16T15:43:47.761" v="1864" actId="26606"/>
          <ac:cxnSpMkLst>
            <pc:docMk/>
            <pc:sldMk cId="2405870138" sldId="340"/>
            <ac:cxnSpMk id="1043" creationId="{FB6E0628-52CF-4950-8D4E-4345202603D9}"/>
          </ac:cxnSpMkLst>
        </pc:cxnChg>
      </pc:sldChg>
      <pc:sldChg chg="addSp delSp modSp add mod modAnim">
        <pc:chgData name="Pat Audet" userId="7dcbd8be-069f-4f15-bea1-83efb39fc6e9" providerId="ADAL" clId="{02FF9B24-01D5-482B-B34D-773E727D13F6}" dt="2022-06-16T16:09:26.023" v="2027" actId="1076"/>
        <pc:sldMkLst>
          <pc:docMk/>
          <pc:sldMk cId="3018945513" sldId="341"/>
        </pc:sldMkLst>
        <pc:spChg chg="mod">
          <ac:chgData name="Pat Audet" userId="7dcbd8be-069f-4f15-bea1-83efb39fc6e9" providerId="ADAL" clId="{02FF9B24-01D5-482B-B34D-773E727D13F6}" dt="2022-06-16T16:01:12.623" v="1956" actId="14100"/>
          <ac:spMkLst>
            <pc:docMk/>
            <pc:sldMk cId="3018945513" sldId="341"/>
            <ac:spMk id="2" creationId="{13AABF25-77EA-71F7-98E7-A1F281A87C4B}"/>
          </ac:spMkLst>
        </pc:spChg>
        <pc:spChg chg="mod">
          <ac:chgData name="Pat Audet" userId="7dcbd8be-069f-4f15-bea1-83efb39fc6e9" providerId="ADAL" clId="{02FF9B24-01D5-482B-B34D-773E727D13F6}" dt="2022-06-16T16:09:13.024" v="2026" actId="115"/>
          <ac:spMkLst>
            <pc:docMk/>
            <pc:sldMk cId="3018945513" sldId="341"/>
            <ac:spMk id="3" creationId="{CAC70AC5-4A45-98C5-92A8-C5FB2B6B393F}"/>
          </ac:spMkLst>
        </pc:spChg>
        <pc:picChg chg="add mod">
          <ac:chgData name="Pat Audet" userId="7dcbd8be-069f-4f15-bea1-83efb39fc6e9" providerId="ADAL" clId="{02FF9B24-01D5-482B-B34D-773E727D13F6}" dt="2022-06-16T16:09:26.023" v="2027" actId="1076"/>
          <ac:picMkLst>
            <pc:docMk/>
            <pc:sldMk cId="3018945513" sldId="341"/>
            <ac:picMk id="4" creationId="{81368026-F615-EE2C-9250-14761B747969}"/>
          </ac:picMkLst>
        </pc:picChg>
        <pc:picChg chg="del">
          <ac:chgData name="Pat Audet" userId="7dcbd8be-069f-4f15-bea1-83efb39fc6e9" providerId="ADAL" clId="{02FF9B24-01D5-482B-B34D-773E727D13F6}" dt="2022-06-16T16:04:31.026" v="1975" actId="478"/>
          <ac:picMkLst>
            <pc:docMk/>
            <pc:sldMk cId="3018945513" sldId="341"/>
            <ac:picMk id="7" creationId="{82FE3A44-E565-72AA-25FC-5D537BA3C353}"/>
          </ac:picMkLst>
        </pc:picChg>
        <pc:picChg chg="del">
          <ac:chgData name="Pat Audet" userId="7dcbd8be-069f-4f15-bea1-83efb39fc6e9" providerId="ADAL" clId="{02FF9B24-01D5-482B-B34D-773E727D13F6}" dt="2022-06-16T16:04:32.344" v="1976" actId="478"/>
          <ac:picMkLst>
            <pc:docMk/>
            <pc:sldMk cId="3018945513" sldId="341"/>
            <ac:picMk id="9" creationId="{24C55D96-B321-2A07-0C04-350E675D1F3C}"/>
          </ac:picMkLst>
        </pc:picChg>
        <pc:picChg chg="del">
          <ac:chgData name="Pat Audet" userId="7dcbd8be-069f-4f15-bea1-83efb39fc6e9" providerId="ADAL" clId="{02FF9B24-01D5-482B-B34D-773E727D13F6}" dt="2022-06-16T16:04:33.868" v="1977" actId="478"/>
          <ac:picMkLst>
            <pc:docMk/>
            <pc:sldMk cId="3018945513" sldId="341"/>
            <ac:picMk id="11" creationId="{35417FFC-F78D-FED6-1256-AD8DDF633DC5}"/>
          </ac:picMkLst>
        </pc:picChg>
        <pc:picChg chg="del">
          <ac:chgData name="Pat Audet" userId="7dcbd8be-069f-4f15-bea1-83efb39fc6e9" providerId="ADAL" clId="{02FF9B24-01D5-482B-B34D-773E727D13F6}" dt="2022-06-16T16:04:29.338" v="1974" actId="478"/>
          <ac:picMkLst>
            <pc:docMk/>
            <pc:sldMk cId="3018945513" sldId="341"/>
            <ac:picMk id="1026" creationId="{2B818D22-4558-1632-088A-6EA0D108BAE9}"/>
          </ac:picMkLst>
        </pc:picChg>
        <pc:picChg chg="add mod">
          <ac:chgData name="Pat Audet" userId="7dcbd8be-069f-4f15-bea1-83efb39fc6e9" providerId="ADAL" clId="{02FF9B24-01D5-482B-B34D-773E727D13F6}" dt="2022-06-16T16:04:50.794" v="1982" actId="14100"/>
          <ac:picMkLst>
            <pc:docMk/>
            <pc:sldMk cId="3018945513" sldId="341"/>
            <ac:picMk id="2050" creationId="{A27AFB25-0AE1-7680-6666-C5A16E420095}"/>
          </ac:picMkLst>
        </pc:picChg>
        <pc:picChg chg="add mod">
          <ac:chgData name="Pat Audet" userId="7dcbd8be-069f-4f15-bea1-83efb39fc6e9" providerId="ADAL" clId="{02FF9B24-01D5-482B-B34D-773E727D13F6}" dt="2022-06-16T16:07:20.838" v="1990" actId="1076"/>
          <ac:picMkLst>
            <pc:docMk/>
            <pc:sldMk cId="3018945513" sldId="341"/>
            <ac:picMk id="2052" creationId="{E901DF5B-C9C2-8CFA-F933-72EB62FFC8BF}"/>
          </ac:picMkLst>
        </pc:picChg>
      </pc:sldChg>
      <pc:sldMasterChg chg="del delSldLayout">
        <pc:chgData name="Pat Audet" userId="7dcbd8be-069f-4f15-bea1-83efb39fc6e9" providerId="ADAL" clId="{02FF9B24-01D5-482B-B34D-773E727D13F6}" dt="2022-06-16T16:12:08.981" v="2028" actId="2696"/>
        <pc:sldMasterMkLst>
          <pc:docMk/>
          <pc:sldMasterMk cId="0" sldId="2147483651"/>
        </pc:sldMasterMkLst>
        <pc:sldLayoutChg chg="del">
          <pc:chgData name="Pat Audet" userId="7dcbd8be-069f-4f15-bea1-83efb39fc6e9" providerId="ADAL" clId="{02FF9B24-01D5-482B-B34D-773E727D13F6}" dt="2022-06-16T16:12:08.981" v="2028" actId="2696"/>
          <pc:sldLayoutMkLst>
            <pc:docMk/>
            <pc:sldMasterMk cId="0" sldId="2147483651"/>
            <pc:sldLayoutMk cId="4256257851" sldId="2147484177"/>
          </pc:sldLayoutMkLst>
        </pc:sldLayoutChg>
        <pc:sldLayoutChg chg="del">
          <pc:chgData name="Pat Audet" userId="7dcbd8be-069f-4f15-bea1-83efb39fc6e9" providerId="ADAL" clId="{02FF9B24-01D5-482B-B34D-773E727D13F6}" dt="2022-06-16T16:12:08.981" v="2028" actId="2696"/>
          <pc:sldLayoutMkLst>
            <pc:docMk/>
            <pc:sldMasterMk cId="0" sldId="2147483651"/>
            <pc:sldLayoutMk cId="2915925061" sldId="2147484178"/>
          </pc:sldLayoutMkLst>
        </pc:sldLayoutChg>
        <pc:sldLayoutChg chg="del">
          <pc:chgData name="Pat Audet" userId="7dcbd8be-069f-4f15-bea1-83efb39fc6e9" providerId="ADAL" clId="{02FF9B24-01D5-482B-B34D-773E727D13F6}" dt="2022-06-16T16:12:08.981" v="2028" actId="2696"/>
          <pc:sldLayoutMkLst>
            <pc:docMk/>
            <pc:sldMasterMk cId="0" sldId="2147483651"/>
            <pc:sldLayoutMk cId="3623049846" sldId="2147484179"/>
          </pc:sldLayoutMkLst>
        </pc:sldLayoutChg>
        <pc:sldLayoutChg chg="del">
          <pc:chgData name="Pat Audet" userId="7dcbd8be-069f-4f15-bea1-83efb39fc6e9" providerId="ADAL" clId="{02FF9B24-01D5-482B-B34D-773E727D13F6}" dt="2022-06-16T16:12:08.981" v="2028" actId="2696"/>
          <pc:sldLayoutMkLst>
            <pc:docMk/>
            <pc:sldMasterMk cId="0" sldId="2147483651"/>
            <pc:sldLayoutMk cId="2133854844" sldId="2147484180"/>
          </pc:sldLayoutMkLst>
        </pc:sldLayoutChg>
        <pc:sldLayoutChg chg="del">
          <pc:chgData name="Pat Audet" userId="7dcbd8be-069f-4f15-bea1-83efb39fc6e9" providerId="ADAL" clId="{02FF9B24-01D5-482B-B34D-773E727D13F6}" dt="2022-06-16T16:12:08.981" v="2028" actId="2696"/>
          <pc:sldLayoutMkLst>
            <pc:docMk/>
            <pc:sldMasterMk cId="0" sldId="2147483651"/>
            <pc:sldLayoutMk cId="1075483408" sldId="2147484181"/>
          </pc:sldLayoutMkLst>
        </pc:sldLayoutChg>
        <pc:sldLayoutChg chg="del">
          <pc:chgData name="Pat Audet" userId="7dcbd8be-069f-4f15-bea1-83efb39fc6e9" providerId="ADAL" clId="{02FF9B24-01D5-482B-B34D-773E727D13F6}" dt="2022-06-16T16:12:08.981" v="2028" actId="2696"/>
          <pc:sldLayoutMkLst>
            <pc:docMk/>
            <pc:sldMasterMk cId="0" sldId="2147483651"/>
            <pc:sldLayoutMk cId="511629278" sldId="2147484182"/>
          </pc:sldLayoutMkLst>
        </pc:sldLayoutChg>
        <pc:sldLayoutChg chg="del">
          <pc:chgData name="Pat Audet" userId="7dcbd8be-069f-4f15-bea1-83efb39fc6e9" providerId="ADAL" clId="{02FF9B24-01D5-482B-B34D-773E727D13F6}" dt="2022-06-16T16:12:08.981" v="2028" actId="2696"/>
          <pc:sldLayoutMkLst>
            <pc:docMk/>
            <pc:sldMasterMk cId="0" sldId="2147483651"/>
            <pc:sldLayoutMk cId="2388512348" sldId="2147484183"/>
          </pc:sldLayoutMkLst>
        </pc:sldLayoutChg>
        <pc:sldLayoutChg chg="del">
          <pc:chgData name="Pat Audet" userId="7dcbd8be-069f-4f15-bea1-83efb39fc6e9" providerId="ADAL" clId="{02FF9B24-01D5-482B-B34D-773E727D13F6}" dt="2022-06-16T16:12:08.981" v="2028" actId="2696"/>
          <pc:sldLayoutMkLst>
            <pc:docMk/>
            <pc:sldMasterMk cId="0" sldId="2147483651"/>
            <pc:sldLayoutMk cId="2474334727" sldId="2147484184"/>
          </pc:sldLayoutMkLst>
        </pc:sldLayoutChg>
        <pc:sldLayoutChg chg="del">
          <pc:chgData name="Pat Audet" userId="7dcbd8be-069f-4f15-bea1-83efb39fc6e9" providerId="ADAL" clId="{02FF9B24-01D5-482B-B34D-773E727D13F6}" dt="2022-06-16T16:12:08.981" v="2028" actId="2696"/>
          <pc:sldLayoutMkLst>
            <pc:docMk/>
            <pc:sldMasterMk cId="0" sldId="2147483651"/>
            <pc:sldLayoutMk cId="3559027706" sldId="2147484185"/>
          </pc:sldLayoutMkLst>
        </pc:sldLayoutChg>
        <pc:sldLayoutChg chg="del">
          <pc:chgData name="Pat Audet" userId="7dcbd8be-069f-4f15-bea1-83efb39fc6e9" providerId="ADAL" clId="{02FF9B24-01D5-482B-B34D-773E727D13F6}" dt="2022-06-16T16:12:08.981" v="2028" actId="2696"/>
          <pc:sldLayoutMkLst>
            <pc:docMk/>
            <pc:sldMasterMk cId="0" sldId="2147483651"/>
            <pc:sldLayoutMk cId="2373231489" sldId="2147484186"/>
          </pc:sldLayoutMkLst>
        </pc:sldLayoutChg>
        <pc:sldLayoutChg chg="del">
          <pc:chgData name="Pat Audet" userId="7dcbd8be-069f-4f15-bea1-83efb39fc6e9" providerId="ADAL" clId="{02FF9B24-01D5-482B-B34D-773E727D13F6}" dt="2022-06-16T16:12:08.981" v="2028" actId="2696"/>
          <pc:sldLayoutMkLst>
            <pc:docMk/>
            <pc:sldMasterMk cId="0" sldId="2147483651"/>
            <pc:sldLayoutMk cId="1914643829" sldId="2147484188"/>
          </pc:sldLayoutMkLst>
        </pc:sldLayoutChg>
      </pc:sldMasterChg>
      <pc:sldMasterChg chg="delSldLayout">
        <pc:chgData name="Pat Audet" userId="7dcbd8be-069f-4f15-bea1-83efb39fc6e9" providerId="ADAL" clId="{02FF9B24-01D5-482B-B34D-773E727D13F6}" dt="2022-06-16T23:34:40.728" v="3138" actId="47"/>
        <pc:sldMasterMkLst>
          <pc:docMk/>
          <pc:sldMasterMk cId="2792670871" sldId="2147484213"/>
        </pc:sldMasterMkLst>
        <pc:sldLayoutChg chg="del">
          <pc:chgData name="Pat Audet" userId="7dcbd8be-069f-4f15-bea1-83efb39fc6e9" providerId="ADAL" clId="{02FF9B24-01D5-482B-B34D-773E727D13F6}" dt="2022-06-16T23:34:40.728" v="3138" actId="47"/>
          <pc:sldLayoutMkLst>
            <pc:docMk/>
            <pc:sldMasterMk cId="2792670871" sldId="2147484213"/>
            <pc:sldLayoutMk cId="3010469292" sldId="214748422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0CA7D7-F0FE-425C-819C-B4AD19AECE97}" type="doc">
      <dgm:prSet loTypeId="urn:microsoft.com/office/officeart/2005/8/layout/hierarchy1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CA"/>
        </a:p>
      </dgm:t>
    </dgm:pt>
    <dgm:pt modelId="{E1BF2830-CD69-4D61-9B6C-FE313B527DDD}">
      <dgm:prSet phldrT="[Text]"/>
      <dgm:spPr/>
      <dgm:t>
        <a:bodyPr/>
        <a:lstStyle/>
        <a:p>
          <a:r>
            <a:rPr lang="en-CA" dirty="0">
              <a:solidFill>
                <a:schemeClr val="accent6">
                  <a:lumMod val="40000"/>
                  <a:lumOff val="60000"/>
                </a:schemeClr>
              </a:solidFill>
            </a:rPr>
            <a:t>Matter</a:t>
          </a:r>
        </a:p>
      </dgm:t>
    </dgm:pt>
    <dgm:pt modelId="{7A100C30-323C-41C6-AEB6-63EBAF90E9C4}" type="parTrans" cxnId="{A0DFB2A4-DAF1-405F-AD24-F9E4418531B8}">
      <dgm:prSet/>
      <dgm:spPr/>
      <dgm:t>
        <a:bodyPr/>
        <a:lstStyle/>
        <a:p>
          <a:endParaRPr lang="en-CA"/>
        </a:p>
      </dgm:t>
    </dgm:pt>
    <dgm:pt modelId="{E50A089E-82EB-4620-AA56-8D99A704D644}" type="sibTrans" cxnId="{A0DFB2A4-DAF1-405F-AD24-F9E4418531B8}">
      <dgm:prSet/>
      <dgm:spPr/>
      <dgm:t>
        <a:bodyPr/>
        <a:lstStyle/>
        <a:p>
          <a:endParaRPr lang="en-CA"/>
        </a:p>
      </dgm:t>
    </dgm:pt>
    <dgm:pt modelId="{DB1DF122-0B72-4B5C-B178-03A5EC7A8AB3}">
      <dgm:prSet phldrT="[Text]" custT="1"/>
      <dgm:spPr/>
      <dgm:t>
        <a:bodyPr/>
        <a:lstStyle/>
        <a:p>
          <a:r>
            <a:rPr lang="en-CA" sz="2800" b="1" dirty="0"/>
            <a:t>Pure Substance</a:t>
          </a:r>
        </a:p>
      </dgm:t>
    </dgm:pt>
    <dgm:pt modelId="{1EF04872-8A1A-4616-A402-9A1A24735C2D}" type="parTrans" cxnId="{FB0F8169-1CE7-42B5-902E-44A64833CAD1}">
      <dgm:prSet/>
      <dgm:spPr/>
      <dgm:t>
        <a:bodyPr/>
        <a:lstStyle/>
        <a:p>
          <a:endParaRPr lang="en-CA"/>
        </a:p>
      </dgm:t>
    </dgm:pt>
    <dgm:pt modelId="{4C5C600D-AFC5-4CEF-8489-B9E147447E53}" type="sibTrans" cxnId="{FB0F8169-1CE7-42B5-902E-44A64833CAD1}">
      <dgm:prSet/>
      <dgm:spPr/>
      <dgm:t>
        <a:bodyPr/>
        <a:lstStyle/>
        <a:p>
          <a:endParaRPr lang="en-CA"/>
        </a:p>
      </dgm:t>
    </dgm:pt>
    <dgm:pt modelId="{4C9E4C07-B52D-418F-8997-2C2C488AA9BD}">
      <dgm:prSet phldrT="[Text]" custT="1"/>
      <dgm:spPr/>
      <dgm:t>
        <a:bodyPr/>
        <a:lstStyle/>
        <a:p>
          <a:r>
            <a:rPr lang="en-CA" sz="2800" b="1" dirty="0"/>
            <a:t>Element</a:t>
          </a:r>
        </a:p>
      </dgm:t>
    </dgm:pt>
    <dgm:pt modelId="{E07AFFA8-E062-41EA-8BFD-F0BFD31DD838}" type="parTrans" cxnId="{E7976C70-D08B-4B0E-8581-52B249E51E88}">
      <dgm:prSet/>
      <dgm:spPr/>
      <dgm:t>
        <a:bodyPr/>
        <a:lstStyle/>
        <a:p>
          <a:endParaRPr lang="en-CA"/>
        </a:p>
      </dgm:t>
    </dgm:pt>
    <dgm:pt modelId="{E2E470A9-E803-463F-873F-88256D9454F5}" type="sibTrans" cxnId="{E7976C70-D08B-4B0E-8581-52B249E51E88}">
      <dgm:prSet/>
      <dgm:spPr/>
      <dgm:t>
        <a:bodyPr/>
        <a:lstStyle/>
        <a:p>
          <a:endParaRPr lang="en-CA"/>
        </a:p>
      </dgm:t>
    </dgm:pt>
    <dgm:pt modelId="{3B7E67D2-2076-46D5-9521-90D541176B21}">
      <dgm:prSet phldrT="[Text]" custT="1"/>
      <dgm:spPr/>
      <dgm:t>
        <a:bodyPr/>
        <a:lstStyle/>
        <a:p>
          <a:r>
            <a:rPr lang="en-CA" sz="2800" b="1" dirty="0"/>
            <a:t>Compound</a:t>
          </a:r>
        </a:p>
      </dgm:t>
    </dgm:pt>
    <dgm:pt modelId="{76F265B6-D1A0-4791-A1AC-F576A4A36E49}" type="parTrans" cxnId="{A4E6E5AB-1F08-4F66-A513-B474BEDF2BD0}">
      <dgm:prSet/>
      <dgm:spPr/>
      <dgm:t>
        <a:bodyPr/>
        <a:lstStyle/>
        <a:p>
          <a:endParaRPr lang="en-CA"/>
        </a:p>
      </dgm:t>
    </dgm:pt>
    <dgm:pt modelId="{CD36FF60-46D6-4FCC-ACEF-B66961FB9C88}" type="sibTrans" cxnId="{A4E6E5AB-1F08-4F66-A513-B474BEDF2BD0}">
      <dgm:prSet/>
      <dgm:spPr/>
      <dgm:t>
        <a:bodyPr/>
        <a:lstStyle/>
        <a:p>
          <a:endParaRPr lang="en-CA"/>
        </a:p>
      </dgm:t>
    </dgm:pt>
    <dgm:pt modelId="{5B239832-9B1E-47A8-9C64-B8DCD59D328E}">
      <dgm:prSet phldrT="[Text]"/>
      <dgm:spPr/>
      <dgm:t>
        <a:bodyPr/>
        <a:lstStyle/>
        <a:p>
          <a:r>
            <a:rPr lang="en-CA" dirty="0">
              <a:solidFill>
                <a:schemeClr val="accent6">
                  <a:lumMod val="40000"/>
                  <a:lumOff val="60000"/>
                </a:schemeClr>
              </a:solidFill>
            </a:rPr>
            <a:t>Mixture</a:t>
          </a:r>
        </a:p>
      </dgm:t>
    </dgm:pt>
    <dgm:pt modelId="{FCD4060A-8DE5-4E65-929A-B12D33D2BB5D}" type="parTrans" cxnId="{DE4A26D4-85E0-4B89-AC8D-54E6EBC30F7C}">
      <dgm:prSet/>
      <dgm:spPr/>
      <dgm:t>
        <a:bodyPr/>
        <a:lstStyle/>
        <a:p>
          <a:endParaRPr lang="en-CA"/>
        </a:p>
      </dgm:t>
    </dgm:pt>
    <dgm:pt modelId="{F56EB9B5-8FD4-4051-AACA-B935B9F6D436}" type="sibTrans" cxnId="{DE4A26D4-85E0-4B89-AC8D-54E6EBC30F7C}">
      <dgm:prSet/>
      <dgm:spPr/>
      <dgm:t>
        <a:bodyPr/>
        <a:lstStyle/>
        <a:p>
          <a:endParaRPr lang="en-CA"/>
        </a:p>
      </dgm:t>
    </dgm:pt>
    <dgm:pt modelId="{288C9FD1-59AF-47BC-9583-31081486CA63}">
      <dgm:prSet phldrT="[Text]"/>
      <dgm:spPr/>
      <dgm:t>
        <a:bodyPr/>
        <a:lstStyle/>
        <a:p>
          <a:r>
            <a:rPr lang="en-CA" dirty="0">
              <a:solidFill>
                <a:schemeClr val="accent6">
                  <a:lumMod val="40000"/>
                  <a:lumOff val="60000"/>
                </a:schemeClr>
              </a:solidFill>
            </a:rPr>
            <a:t>Heterogeneous</a:t>
          </a:r>
        </a:p>
      </dgm:t>
    </dgm:pt>
    <dgm:pt modelId="{B4F89BA9-B2AC-4545-95A5-CA0DA4197162}" type="parTrans" cxnId="{C9720EDA-197C-4891-A636-95E4E20579DB}">
      <dgm:prSet/>
      <dgm:spPr/>
      <dgm:t>
        <a:bodyPr/>
        <a:lstStyle/>
        <a:p>
          <a:endParaRPr lang="en-CA"/>
        </a:p>
      </dgm:t>
    </dgm:pt>
    <dgm:pt modelId="{33CF2E5B-6CAF-47EF-A96F-86B5F4F757D1}" type="sibTrans" cxnId="{C9720EDA-197C-4891-A636-95E4E20579DB}">
      <dgm:prSet/>
      <dgm:spPr/>
      <dgm:t>
        <a:bodyPr/>
        <a:lstStyle/>
        <a:p>
          <a:endParaRPr lang="en-CA"/>
        </a:p>
      </dgm:t>
    </dgm:pt>
    <dgm:pt modelId="{5658D6E0-A3E2-45FC-8502-0E617015E0B1}">
      <dgm:prSet phldrT="[Text]"/>
      <dgm:spPr/>
      <dgm:t>
        <a:bodyPr/>
        <a:lstStyle/>
        <a:p>
          <a:r>
            <a:rPr lang="en-CA" dirty="0">
              <a:solidFill>
                <a:schemeClr val="accent6">
                  <a:lumMod val="40000"/>
                  <a:lumOff val="60000"/>
                </a:schemeClr>
              </a:solidFill>
            </a:rPr>
            <a:t>Homogeneous</a:t>
          </a:r>
        </a:p>
      </dgm:t>
    </dgm:pt>
    <dgm:pt modelId="{DA60A0C1-6E05-488B-B450-C81C1F2A9897}" type="parTrans" cxnId="{58DA05AA-DBC9-4C0A-A125-41B7B2BBCFF1}">
      <dgm:prSet/>
      <dgm:spPr/>
      <dgm:t>
        <a:bodyPr/>
        <a:lstStyle/>
        <a:p>
          <a:endParaRPr lang="en-CA"/>
        </a:p>
      </dgm:t>
    </dgm:pt>
    <dgm:pt modelId="{C9CEC222-7F9F-44DB-8829-73DAABC76AC9}" type="sibTrans" cxnId="{58DA05AA-DBC9-4C0A-A125-41B7B2BBCFF1}">
      <dgm:prSet/>
      <dgm:spPr/>
      <dgm:t>
        <a:bodyPr/>
        <a:lstStyle/>
        <a:p>
          <a:endParaRPr lang="en-CA"/>
        </a:p>
      </dgm:t>
    </dgm:pt>
    <dgm:pt modelId="{10089A65-8B95-4FB3-81BA-50F85655A455}" type="pres">
      <dgm:prSet presAssocID="{5A0CA7D7-F0FE-425C-819C-B4AD19AECE9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33C0B37-5CAF-44A2-B1A0-3922E1C6BDED}" type="pres">
      <dgm:prSet presAssocID="{E1BF2830-CD69-4D61-9B6C-FE313B527DDD}" presName="hierRoot1" presStyleCnt="0"/>
      <dgm:spPr/>
    </dgm:pt>
    <dgm:pt modelId="{57C15D8D-61D5-4326-A4CE-B74FF6CD2A81}" type="pres">
      <dgm:prSet presAssocID="{E1BF2830-CD69-4D61-9B6C-FE313B527DDD}" presName="composite" presStyleCnt="0"/>
      <dgm:spPr/>
    </dgm:pt>
    <dgm:pt modelId="{2F97F42E-24F6-442B-A679-DFFCEA215E4B}" type="pres">
      <dgm:prSet presAssocID="{E1BF2830-CD69-4D61-9B6C-FE313B527DDD}" presName="background" presStyleLbl="node0" presStyleIdx="0" presStyleCnt="1"/>
      <dgm:spPr>
        <a:gradFill rotWithShape="0">
          <a:gsLst>
            <a:gs pos="0">
              <a:schemeClr val="bg1"/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</dgm:pt>
    <dgm:pt modelId="{BD421B71-E8B0-4D9B-8361-11C267E783B9}" type="pres">
      <dgm:prSet presAssocID="{E1BF2830-CD69-4D61-9B6C-FE313B527DDD}" presName="text" presStyleLbl="fgAcc0" presStyleIdx="0" presStyleCnt="1">
        <dgm:presLayoutVars>
          <dgm:chPref val="3"/>
        </dgm:presLayoutVars>
      </dgm:prSet>
      <dgm:spPr/>
    </dgm:pt>
    <dgm:pt modelId="{B82F42CE-7E84-49ED-994F-EA72202FEBE3}" type="pres">
      <dgm:prSet presAssocID="{E1BF2830-CD69-4D61-9B6C-FE313B527DDD}" presName="hierChild2" presStyleCnt="0"/>
      <dgm:spPr/>
    </dgm:pt>
    <dgm:pt modelId="{D1BAD965-50DB-4C25-A627-3AC760BDEA2B}" type="pres">
      <dgm:prSet presAssocID="{1EF04872-8A1A-4616-A402-9A1A24735C2D}" presName="Name10" presStyleLbl="parChTrans1D2" presStyleIdx="0" presStyleCnt="2"/>
      <dgm:spPr/>
    </dgm:pt>
    <dgm:pt modelId="{11C4E94B-5243-4D57-B149-2AE0B882FB77}" type="pres">
      <dgm:prSet presAssocID="{DB1DF122-0B72-4B5C-B178-03A5EC7A8AB3}" presName="hierRoot2" presStyleCnt="0"/>
      <dgm:spPr/>
    </dgm:pt>
    <dgm:pt modelId="{1DAF4612-373F-42E0-9DF1-FDDE74DFC6D5}" type="pres">
      <dgm:prSet presAssocID="{DB1DF122-0B72-4B5C-B178-03A5EC7A8AB3}" presName="composite2" presStyleCnt="0"/>
      <dgm:spPr/>
    </dgm:pt>
    <dgm:pt modelId="{B427ECBD-6254-473D-AB06-39F1428C9193}" type="pres">
      <dgm:prSet presAssocID="{DB1DF122-0B72-4B5C-B178-03A5EC7A8AB3}" presName="background2" presStyleLbl="node2" presStyleIdx="0" presStyleCnt="2"/>
      <dgm:spPr/>
    </dgm:pt>
    <dgm:pt modelId="{A14D1A64-519E-49D0-8786-519D5CDA0B4B}" type="pres">
      <dgm:prSet presAssocID="{DB1DF122-0B72-4B5C-B178-03A5EC7A8AB3}" presName="text2" presStyleLbl="fgAcc2" presStyleIdx="0" presStyleCnt="2" custScaleX="201336">
        <dgm:presLayoutVars>
          <dgm:chPref val="3"/>
        </dgm:presLayoutVars>
      </dgm:prSet>
      <dgm:spPr/>
    </dgm:pt>
    <dgm:pt modelId="{9D4D4303-92CB-4DFE-A536-4F3A4CE30203}" type="pres">
      <dgm:prSet presAssocID="{DB1DF122-0B72-4B5C-B178-03A5EC7A8AB3}" presName="hierChild3" presStyleCnt="0"/>
      <dgm:spPr/>
    </dgm:pt>
    <dgm:pt modelId="{3D34025E-F970-4EEF-8A7E-D7AAF0F3BD11}" type="pres">
      <dgm:prSet presAssocID="{E07AFFA8-E062-41EA-8BFD-F0BFD31DD838}" presName="Name17" presStyleLbl="parChTrans1D3" presStyleIdx="0" presStyleCnt="4"/>
      <dgm:spPr/>
    </dgm:pt>
    <dgm:pt modelId="{D7A63949-3FFE-4A84-A788-74B9DAF73438}" type="pres">
      <dgm:prSet presAssocID="{4C9E4C07-B52D-418F-8997-2C2C488AA9BD}" presName="hierRoot3" presStyleCnt="0"/>
      <dgm:spPr/>
    </dgm:pt>
    <dgm:pt modelId="{5684A5AA-9668-4D44-8E71-279C39A9F2FE}" type="pres">
      <dgm:prSet presAssocID="{4C9E4C07-B52D-418F-8997-2C2C488AA9BD}" presName="composite3" presStyleCnt="0"/>
      <dgm:spPr/>
    </dgm:pt>
    <dgm:pt modelId="{59A1D4A5-FEC6-4C90-B9C3-0A32828CAE15}" type="pres">
      <dgm:prSet presAssocID="{4C9E4C07-B52D-418F-8997-2C2C488AA9BD}" presName="background3" presStyleLbl="node3" presStyleIdx="0" presStyleCnt="4"/>
      <dgm:spPr/>
    </dgm:pt>
    <dgm:pt modelId="{CF26C39D-9887-42C3-807E-92B7C8DCB3B4}" type="pres">
      <dgm:prSet presAssocID="{4C9E4C07-B52D-418F-8997-2C2C488AA9BD}" presName="text3" presStyleLbl="fgAcc3" presStyleIdx="0" presStyleCnt="4" custScaleX="143441">
        <dgm:presLayoutVars>
          <dgm:chPref val="3"/>
        </dgm:presLayoutVars>
      </dgm:prSet>
      <dgm:spPr/>
    </dgm:pt>
    <dgm:pt modelId="{EE07F20D-159E-4E43-857B-70660B009A60}" type="pres">
      <dgm:prSet presAssocID="{4C9E4C07-B52D-418F-8997-2C2C488AA9BD}" presName="hierChild4" presStyleCnt="0"/>
      <dgm:spPr/>
    </dgm:pt>
    <dgm:pt modelId="{6787F1C4-3032-4BE3-958E-1E46CBC3C027}" type="pres">
      <dgm:prSet presAssocID="{76F265B6-D1A0-4791-A1AC-F576A4A36E49}" presName="Name17" presStyleLbl="parChTrans1D3" presStyleIdx="1" presStyleCnt="4"/>
      <dgm:spPr/>
    </dgm:pt>
    <dgm:pt modelId="{AE58FCB4-CB51-4778-B87D-4FDFE79450C2}" type="pres">
      <dgm:prSet presAssocID="{3B7E67D2-2076-46D5-9521-90D541176B21}" presName="hierRoot3" presStyleCnt="0"/>
      <dgm:spPr/>
    </dgm:pt>
    <dgm:pt modelId="{3140FAEA-8349-46FF-AD86-CB07299E7708}" type="pres">
      <dgm:prSet presAssocID="{3B7E67D2-2076-46D5-9521-90D541176B21}" presName="composite3" presStyleCnt="0"/>
      <dgm:spPr/>
    </dgm:pt>
    <dgm:pt modelId="{67B5F48D-014A-4E4B-B9C1-86E3469C29AC}" type="pres">
      <dgm:prSet presAssocID="{3B7E67D2-2076-46D5-9521-90D541176B21}" presName="background3" presStyleLbl="node3" presStyleIdx="1" presStyleCnt="4"/>
      <dgm:spPr/>
    </dgm:pt>
    <dgm:pt modelId="{3251DB8B-1EB7-428A-8C6C-09A37AFBDD5F}" type="pres">
      <dgm:prSet presAssocID="{3B7E67D2-2076-46D5-9521-90D541176B21}" presName="text3" presStyleLbl="fgAcc3" presStyleIdx="1" presStyleCnt="4" custScaleX="151935">
        <dgm:presLayoutVars>
          <dgm:chPref val="3"/>
        </dgm:presLayoutVars>
      </dgm:prSet>
      <dgm:spPr/>
    </dgm:pt>
    <dgm:pt modelId="{EB68D870-5243-4F58-9920-DF6A082C605A}" type="pres">
      <dgm:prSet presAssocID="{3B7E67D2-2076-46D5-9521-90D541176B21}" presName="hierChild4" presStyleCnt="0"/>
      <dgm:spPr/>
    </dgm:pt>
    <dgm:pt modelId="{28451034-AAD4-4D2F-B0C5-F9EC773A12E2}" type="pres">
      <dgm:prSet presAssocID="{FCD4060A-8DE5-4E65-929A-B12D33D2BB5D}" presName="Name10" presStyleLbl="parChTrans1D2" presStyleIdx="1" presStyleCnt="2"/>
      <dgm:spPr/>
    </dgm:pt>
    <dgm:pt modelId="{C56B6B0C-F3F8-4598-BF84-9D17C341AD21}" type="pres">
      <dgm:prSet presAssocID="{5B239832-9B1E-47A8-9C64-B8DCD59D328E}" presName="hierRoot2" presStyleCnt="0"/>
      <dgm:spPr/>
    </dgm:pt>
    <dgm:pt modelId="{8C5EDA45-6DB1-4205-B40D-89217B07E720}" type="pres">
      <dgm:prSet presAssocID="{5B239832-9B1E-47A8-9C64-B8DCD59D328E}" presName="composite2" presStyleCnt="0"/>
      <dgm:spPr/>
    </dgm:pt>
    <dgm:pt modelId="{66590063-1C97-4513-A50E-4C9B7F425125}" type="pres">
      <dgm:prSet presAssocID="{5B239832-9B1E-47A8-9C64-B8DCD59D328E}" presName="background2" presStyleLbl="node2" presStyleIdx="1" presStyleCnt="2"/>
      <dgm:spPr>
        <a:gradFill flip="none" rotWithShape="1">
          <a:gsLst>
            <a:gs pos="0">
              <a:schemeClr val="bg1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  <a:tileRect/>
        </a:gradFill>
      </dgm:spPr>
    </dgm:pt>
    <dgm:pt modelId="{6CB5B403-6EBC-4C35-B75E-8C4C70A1E8DD}" type="pres">
      <dgm:prSet presAssocID="{5B239832-9B1E-47A8-9C64-B8DCD59D328E}" presName="text2" presStyleLbl="fgAcc2" presStyleIdx="1" presStyleCnt="2" custScaleX="138333" custLinFactNeighborX="14996" custLinFactNeighborY="405">
        <dgm:presLayoutVars>
          <dgm:chPref val="3"/>
        </dgm:presLayoutVars>
      </dgm:prSet>
      <dgm:spPr/>
    </dgm:pt>
    <dgm:pt modelId="{19DBE950-4B33-4C9C-8208-BCCA53B29638}" type="pres">
      <dgm:prSet presAssocID="{5B239832-9B1E-47A8-9C64-B8DCD59D328E}" presName="hierChild3" presStyleCnt="0"/>
      <dgm:spPr/>
    </dgm:pt>
    <dgm:pt modelId="{14B5ECB3-987A-4C66-AA11-E5E45EABEF8A}" type="pres">
      <dgm:prSet presAssocID="{B4F89BA9-B2AC-4545-95A5-CA0DA4197162}" presName="Name17" presStyleLbl="parChTrans1D3" presStyleIdx="2" presStyleCnt="4"/>
      <dgm:spPr/>
    </dgm:pt>
    <dgm:pt modelId="{441DD028-EC2A-4D57-A594-E2D664CCC3AA}" type="pres">
      <dgm:prSet presAssocID="{288C9FD1-59AF-47BC-9583-31081486CA63}" presName="hierRoot3" presStyleCnt="0"/>
      <dgm:spPr/>
    </dgm:pt>
    <dgm:pt modelId="{80756948-7DD1-475D-8912-452F2E955ED6}" type="pres">
      <dgm:prSet presAssocID="{288C9FD1-59AF-47BC-9583-31081486CA63}" presName="composite3" presStyleCnt="0"/>
      <dgm:spPr/>
    </dgm:pt>
    <dgm:pt modelId="{B99D1646-B298-4D3A-8F10-3AE7C81D4D5A}" type="pres">
      <dgm:prSet presAssocID="{288C9FD1-59AF-47BC-9583-31081486CA63}" presName="background3" presStyleLbl="node3" presStyleIdx="2" presStyleCnt="4"/>
      <dgm:spPr>
        <a:gradFill rotWithShape="0">
          <a:gsLst>
            <a:gs pos="0">
              <a:schemeClr val="bg1"/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</dgm:pt>
    <dgm:pt modelId="{CAA904FA-8E6B-40FA-8B0B-5169C6C7AA20}" type="pres">
      <dgm:prSet presAssocID="{288C9FD1-59AF-47BC-9583-31081486CA63}" presName="text3" presStyleLbl="fgAcc3" presStyleIdx="2" presStyleCnt="4">
        <dgm:presLayoutVars>
          <dgm:chPref val="3"/>
        </dgm:presLayoutVars>
      </dgm:prSet>
      <dgm:spPr/>
    </dgm:pt>
    <dgm:pt modelId="{0CA3E420-E921-46E9-83E1-A37BAFE98360}" type="pres">
      <dgm:prSet presAssocID="{288C9FD1-59AF-47BC-9583-31081486CA63}" presName="hierChild4" presStyleCnt="0"/>
      <dgm:spPr/>
    </dgm:pt>
    <dgm:pt modelId="{E7721812-0E4D-419E-A5AC-D036A65C8C3D}" type="pres">
      <dgm:prSet presAssocID="{DA60A0C1-6E05-488B-B450-C81C1F2A9897}" presName="Name17" presStyleLbl="parChTrans1D3" presStyleIdx="3" presStyleCnt="4"/>
      <dgm:spPr/>
    </dgm:pt>
    <dgm:pt modelId="{040F5396-D6B3-4793-86E3-78463D4B0E7F}" type="pres">
      <dgm:prSet presAssocID="{5658D6E0-A3E2-45FC-8502-0E617015E0B1}" presName="hierRoot3" presStyleCnt="0"/>
      <dgm:spPr/>
    </dgm:pt>
    <dgm:pt modelId="{3619012E-3697-44D5-8927-401567F9DE9A}" type="pres">
      <dgm:prSet presAssocID="{5658D6E0-A3E2-45FC-8502-0E617015E0B1}" presName="composite3" presStyleCnt="0"/>
      <dgm:spPr/>
    </dgm:pt>
    <dgm:pt modelId="{FBF1FA53-E2BF-4C27-8746-A71F083F6556}" type="pres">
      <dgm:prSet presAssocID="{5658D6E0-A3E2-45FC-8502-0E617015E0B1}" presName="background3" presStyleLbl="node3" presStyleIdx="3" presStyleCnt="4"/>
      <dgm:spPr>
        <a:gradFill rotWithShape="0">
          <a:gsLst>
            <a:gs pos="0">
              <a:schemeClr val="bg1"/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</dgm:pt>
    <dgm:pt modelId="{3E32EF68-8020-427E-9F14-E250F7105E61}" type="pres">
      <dgm:prSet presAssocID="{5658D6E0-A3E2-45FC-8502-0E617015E0B1}" presName="text3" presStyleLbl="fgAcc3" presStyleIdx="3" presStyleCnt="4">
        <dgm:presLayoutVars>
          <dgm:chPref val="3"/>
        </dgm:presLayoutVars>
      </dgm:prSet>
      <dgm:spPr/>
    </dgm:pt>
    <dgm:pt modelId="{5143CEC8-687B-4682-9C72-E84DDBEC727A}" type="pres">
      <dgm:prSet presAssocID="{5658D6E0-A3E2-45FC-8502-0E617015E0B1}" presName="hierChild4" presStyleCnt="0"/>
      <dgm:spPr/>
    </dgm:pt>
  </dgm:ptLst>
  <dgm:cxnLst>
    <dgm:cxn modelId="{759B2700-A6BA-4A1C-A188-D34CD85AF474}" type="presOf" srcId="{76F265B6-D1A0-4791-A1AC-F576A4A36E49}" destId="{6787F1C4-3032-4BE3-958E-1E46CBC3C027}" srcOrd="0" destOrd="0" presId="urn:microsoft.com/office/officeart/2005/8/layout/hierarchy1"/>
    <dgm:cxn modelId="{28757D1F-AA0C-43F6-BBDF-93DBECA480E0}" type="presOf" srcId="{1EF04872-8A1A-4616-A402-9A1A24735C2D}" destId="{D1BAD965-50DB-4C25-A627-3AC760BDEA2B}" srcOrd="0" destOrd="0" presId="urn:microsoft.com/office/officeart/2005/8/layout/hierarchy1"/>
    <dgm:cxn modelId="{4417C437-31D1-447C-A9B9-DC5B1B675FFA}" type="presOf" srcId="{5A0CA7D7-F0FE-425C-819C-B4AD19AECE97}" destId="{10089A65-8B95-4FB3-81BA-50F85655A455}" srcOrd="0" destOrd="0" presId="urn:microsoft.com/office/officeart/2005/8/layout/hierarchy1"/>
    <dgm:cxn modelId="{77699467-0528-4B50-873B-44930179E1C6}" type="presOf" srcId="{5658D6E0-A3E2-45FC-8502-0E617015E0B1}" destId="{3E32EF68-8020-427E-9F14-E250F7105E61}" srcOrd="0" destOrd="0" presId="urn:microsoft.com/office/officeart/2005/8/layout/hierarchy1"/>
    <dgm:cxn modelId="{FB0F8169-1CE7-42B5-902E-44A64833CAD1}" srcId="{E1BF2830-CD69-4D61-9B6C-FE313B527DDD}" destId="{DB1DF122-0B72-4B5C-B178-03A5EC7A8AB3}" srcOrd="0" destOrd="0" parTransId="{1EF04872-8A1A-4616-A402-9A1A24735C2D}" sibTransId="{4C5C600D-AFC5-4CEF-8489-B9E147447E53}"/>
    <dgm:cxn modelId="{5A4DA44B-95C5-46D4-8327-AD26B3A6FD23}" type="presOf" srcId="{3B7E67D2-2076-46D5-9521-90D541176B21}" destId="{3251DB8B-1EB7-428A-8C6C-09A37AFBDD5F}" srcOrd="0" destOrd="0" presId="urn:microsoft.com/office/officeart/2005/8/layout/hierarchy1"/>
    <dgm:cxn modelId="{E7976C70-D08B-4B0E-8581-52B249E51E88}" srcId="{DB1DF122-0B72-4B5C-B178-03A5EC7A8AB3}" destId="{4C9E4C07-B52D-418F-8997-2C2C488AA9BD}" srcOrd="0" destOrd="0" parTransId="{E07AFFA8-E062-41EA-8BFD-F0BFD31DD838}" sibTransId="{E2E470A9-E803-463F-873F-88256D9454F5}"/>
    <dgm:cxn modelId="{6C3F9C58-BC0F-4101-953F-CF37049290EE}" type="presOf" srcId="{4C9E4C07-B52D-418F-8997-2C2C488AA9BD}" destId="{CF26C39D-9887-42C3-807E-92B7C8DCB3B4}" srcOrd="0" destOrd="0" presId="urn:microsoft.com/office/officeart/2005/8/layout/hierarchy1"/>
    <dgm:cxn modelId="{DA4D5C7F-6D9B-472B-B9DF-7A8DA8C6E7B5}" type="presOf" srcId="{E07AFFA8-E062-41EA-8BFD-F0BFD31DD838}" destId="{3D34025E-F970-4EEF-8A7E-D7AAF0F3BD11}" srcOrd="0" destOrd="0" presId="urn:microsoft.com/office/officeart/2005/8/layout/hierarchy1"/>
    <dgm:cxn modelId="{7BE22189-E0C5-419E-A182-1FF7336424F7}" type="presOf" srcId="{5B239832-9B1E-47A8-9C64-B8DCD59D328E}" destId="{6CB5B403-6EBC-4C35-B75E-8C4C70A1E8DD}" srcOrd="0" destOrd="0" presId="urn:microsoft.com/office/officeart/2005/8/layout/hierarchy1"/>
    <dgm:cxn modelId="{8A2CD48A-3060-4C45-BDEA-6BDC41C0C9A3}" type="presOf" srcId="{DA60A0C1-6E05-488B-B450-C81C1F2A9897}" destId="{E7721812-0E4D-419E-A5AC-D036A65C8C3D}" srcOrd="0" destOrd="0" presId="urn:microsoft.com/office/officeart/2005/8/layout/hierarchy1"/>
    <dgm:cxn modelId="{D3D68B93-6E72-4821-AC60-280C45CE1D42}" type="presOf" srcId="{E1BF2830-CD69-4D61-9B6C-FE313B527DDD}" destId="{BD421B71-E8B0-4D9B-8361-11C267E783B9}" srcOrd="0" destOrd="0" presId="urn:microsoft.com/office/officeart/2005/8/layout/hierarchy1"/>
    <dgm:cxn modelId="{26AFBE97-F875-479B-A8EF-596A156C75D1}" type="presOf" srcId="{B4F89BA9-B2AC-4545-95A5-CA0DA4197162}" destId="{14B5ECB3-987A-4C66-AA11-E5E45EABEF8A}" srcOrd="0" destOrd="0" presId="urn:microsoft.com/office/officeart/2005/8/layout/hierarchy1"/>
    <dgm:cxn modelId="{A0DFB2A4-DAF1-405F-AD24-F9E4418531B8}" srcId="{5A0CA7D7-F0FE-425C-819C-B4AD19AECE97}" destId="{E1BF2830-CD69-4D61-9B6C-FE313B527DDD}" srcOrd="0" destOrd="0" parTransId="{7A100C30-323C-41C6-AEB6-63EBAF90E9C4}" sibTransId="{E50A089E-82EB-4620-AA56-8D99A704D644}"/>
    <dgm:cxn modelId="{58DA05AA-DBC9-4C0A-A125-41B7B2BBCFF1}" srcId="{5B239832-9B1E-47A8-9C64-B8DCD59D328E}" destId="{5658D6E0-A3E2-45FC-8502-0E617015E0B1}" srcOrd="1" destOrd="0" parTransId="{DA60A0C1-6E05-488B-B450-C81C1F2A9897}" sibTransId="{C9CEC222-7F9F-44DB-8829-73DAABC76AC9}"/>
    <dgm:cxn modelId="{A4E6E5AB-1F08-4F66-A513-B474BEDF2BD0}" srcId="{DB1DF122-0B72-4B5C-B178-03A5EC7A8AB3}" destId="{3B7E67D2-2076-46D5-9521-90D541176B21}" srcOrd="1" destOrd="0" parTransId="{76F265B6-D1A0-4791-A1AC-F576A4A36E49}" sibTransId="{CD36FF60-46D6-4FCC-ACEF-B66961FB9C88}"/>
    <dgm:cxn modelId="{DE4A26D4-85E0-4B89-AC8D-54E6EBC30F7C}" srcId="{E1BF2830-CD69-4D61-9B6C-FE313B527DDD}" destId="{5B239832-9B1E-47A8-9C64-B8DCD59D328E}" srcOrd="1" destOrd="0" parTransId="{FCD4060A-8DE5-4E65-929A-B12D33D2BB5D}" sibTransId="{F56EB9B5-8FD4-4051-AACA-B935B9F6D436}"/>
    <dgm:cxn modelId="{578A43D4-C2D5-44FE-BEE4-80D36F942B75}" type="presOf" srcId="{DB1DF122-0B72-4B5C-B178-03A5EC7A8AB3}" destId="{A14D1A64-519E-49D0-8786-519D5CDA0B4B}" srcOrd="0" destOrd="0" presId="urn:microsoft.com/office/officeart/2005/8/layout/hierarchy1"/>
    <dgm:cxn modelId="{6541B3D9-B438-453D-A934-4892166EF34E}" type="presOf" srcId="{FCD4060A-8DE5-4E65-929A-B12D33D2BB5D}" destId="{28451034-AAD4-4D2F-B0C5-F9EC773A12E2}" srcOrd="0" destOrd="0" presId="urn:microsoft.com/office/officeart/2005/8/layout/hierarchy1"/>
    <dgm:cxn modelId="{C9720EDA-197C-4891-A636-95E4E20579DB}" srcId="{5B239832-9B1E-47A8-9C64-B8DCD59D328E}" destId="{288C9FD1-59AF-47BC-9583-31081486CA63}" srcOrd="0" destOrd="0" parTransId="{B4F89BA9-B2AC-4545-95A5-CA0DA4197162}" sibTransId="{33CF2E5B-6CAF-47EF-A96F-86B5F4F757D1}"/>
    <dgm:cxn modelId="{E277A7EE-3E61-4121-8957-69D34EC4AF23}" type="presOf" srcId="{288C9FD1-59AF-47BC-9583-31081486CA63}" destId="{CAA904FA-8E6B-40FA-8B0B-5169C6C7AA20}" srcOrd="0" destOrd="0" presId="urn:microsoft.com/office/officeart/2005/8/layout/hierarchy1"/>
    <dgm:cxn modelId="{73DC14F4-A269-4167-BAD4-39083C69EF69}" type="presParOf" srcId="{10089A65-8B95-4FB3-81BA-50F85655A455}" destId="{033C0B37-5CAF-44A2-B1A0-3922E1C6BDED}" srcOrd="0" destOrd="0" presId="urn:microsoft.com/office/officeart/2005/8/layout/hierarchy1"/>
    <dgm:cxn modelId="{DAB829D6-C962-4B65-AB9D-D91340BF225A}" type="presParOf" srcId="{033C0B37-5CAF-44A2-B1A0-3922E1C6BDED}" destId="{57C15D8D-61D5-4326-A4CE-B74FF6CD2A81}" srcOrd="0" destOrd="0" presId="urn:microsoft.com/office/officeart/2005/8/layout/hierarchy1"/>
    <dgm:cxn modelId="{AA841367-71ED-4BE2-AC25-63A1968CD96B}" type="presParOf" srcId="{57C15D8D-61D5-4326-A4CE-B74FF6CD2A81}" destId="{2F97F42E-24F6-442B-A679-DFFCEA215E4B}" srcOrd="0" destOrd="0" presId="urn:microsoft.com/office/officeart/2005/8/layout/hierarchy1"/>
    <dgm:cxn modelId="{9943BDC9-B9F5-451F-ACC9-8F869AE90437}" type="presParOf" srcId="{57C15D8D-61D5-4326-A4CE-B74FF6CD2A81}" destId="{BD421B71-E8B0-4D9B-8361-11C267E783B9}" srcOrd="1" destOrd="0" presId="urn:microsoft.com/office/officeart/2005/8/layout/hierarchy1"/>
    <dgm:cxn modelId="{D874A95E-9B58-4550-B08B-91477A36CBA1}" type="presParOf" srcId="{033C0B37-5CAF-44A2-B1A0-3922E1C6BDED}" destId="{B82F42CE-7E84-49ED-994F-EA72202FEBE3}" srcOrd="1" destOrd="0" presId="urn:microsoft.com/office/officeart/2005/8/layout/hierarchy1"/>
    <dgm:cxn modelId="{5DB921E6-8EC6-41BA-AEAD-CD412B96946C}" type="presParOf" srcId="{B82F42CE-7E84-49ED-994F-EA72202FEBE3}" destId="{D1BAD965-50DB-4C25-A627-3AC760BDEA2B}" srcOrd="0" destOrd="0" presId="urn:microsoft.com/office/officeart/2005/8/layout/hierarchy1"/>
    <dgm:cxn modelId="{E25046EB-A91F-4CA2-AEB8-21A568016C90}" type="presParOf" srcId="{B82F42CE-7E84-49ED-994F-EA72202FEBE3}" destId="{11C4E94B-5243-4D57-B149-2AE0B882FB77}" srcOrd="1" destOrd="0" presId="urn:microsoft.com/office/officeart/2005/8/layout/hierarchy1"/>
    <dgm:cxn modelId="{142B034C-A867-472F-97F0-00651C528272}" type="presParOf" srcId="{11C4E94B-5243-4D57-B149-2AE0B882FB77}" destId="{1DAF4612-373F-42E0-9DF1-FDDE74DFC6D5}" srcOrd="0" destOrd="0" presId="urn:microsoft.com/office/officeart/2005/8/layout/hierarchy1"/>
    <dgm:cxn modelId="{276B4B77-36D4-4C51-8CC5-6ED0D808A9D8}" type="presParOf" srcId="{1DAF4612-373F-42E0-9DF1-FDDE74DFC6D5}" destId="{B427ECBD-6254-473D-AB06-39F1428C9193}" srcOrd="0" destOrd="0" presId="urn:microsoft.com/office/officeart/2005/8/layout/hierarchy1"/>
    <dgm:cxn modelId="{C9E0AF72-082D-41C4-AA95-4CF81FFDCEB8}" type="presParOf" srcId="{1DAF4612-373F-42E0-9DF1-FDDE74DFC6D5}" destId="{A14D1A64-519E-49D0-8786-519D5CDA0B4B}" srcOrd="1" destOrd="0" presId="urn:microsoft.com/office/officeart/2005/8/layout/hierarchy1"/>
    <dgm:cxn modelId="{65BF854C-BCAB-4960-9152-B56E70633ED1}" type="presParOf" srcId="{11C4E94B-5243-4D57-B149-2AE0B882FB77}" destId="{9D4D4303-92CB-4DFE-A536-4F3A4CE30203}" srcOrd="1" destOrd="0" presId="urn:microsoft.com/office/officeart/2005/8/layout/hierarchy1"/>
    <dgm:cxn modelId="{4088A3AB-8695-4CDE-9297-FC6E3525681A}" type="presParOf" srcId="{9D4D4303-92CB-4DFE-A536-4F3A4CE30203}" destId="{3D34025E-F970-4EEF-8A7E-D7AAF0F3BD11}" srcOrd="0" destOrd="0" presId="urn:microsoft.com/office/officeart/2005/8/layout/hierarchy1"/>
    <dgm:cxn modelId="{01FB826F-FCF0-4F96-BC72-08FE4ED3C876}" type="presParOf" srcId="{9D4D4303-92CB-4DFE-A536-4F3A4CE30203}" destId="{D7A63949-3FFE-4A84-A788-74B9DAF73438}" srcOrd="1" destOrd="0" presId="urn:microsoft.com/office/officeart/2005/8/layout/hierarchy1"/>
    <dgm:cxn modelId="{EF08D4C3-4CC0-469A-9BC0-56C7448D945A}" type="presParOf" srcId="{D7A63949-3FFE-4A84-A788-74B9DAF73438}" destId="{5684A5AA-9668-4D44-8E71-279C39A9F2FE}" srcOrd="0" destOrd="0" presId="urn:microsoft.com/office/officeart/2005/8/layout/hierarchy1"/>
    <dgm:cxn modelId="{A5232BD7-CDD4-40AC-B8BC-C2E436D70C12}" type="presParOf" srcId="{5684A5AA-9668-4D44-8E71-279C39A9F2FE}" destId="{59A1D4A5-FEC6-4C90-B9C3-0A32828CAE15}" srcOrd="0" destOrd="0" presId="urn:microsoft.com/office/officeart/2005/8/layout/hierarchy1"/>
    <dgm:cxn modelId="{FAB3034D-A88B-45AD-B62E-4DFB33ECA537}" type="presParOf" srcId="{5684A5AA-9668-4D44-8E71-279C39A9F2FE}" destId="{CF26C39D-9887-42C3-807E-92B7C8DCB3B4}" srcOrd="1" destOrd="0" presId="urn:microsoft.com/office/officeart/2005/8/layout/hierarchy1"/>
    <dgm:cxn modelId="{39C36E24-1F6D-41B4-98E5-A355E125F9F2}" type="presParOf" srcId="{D7A63949-3FFE-4A84-A788-74B9DAF73438}" destId="{EE07F20D-159E-4E43-857B-70660B009A60}" srcOrd="1" destOrd="0" presId="urn:microsoft.com/office/officeart/2005/8/layout/hierarchy1"/>
    <dgm:cxn modelId="{200E5C1B-0D80-491A-9991-F8A0DBACB594}" type="presParOf" srcId="{9D4D4303-92CB-4DFE-A536-4F3A4CE30203}" destId="{6787F1C4-3032-4BE3-958E-1E46CBC3C027}" srcOrd="2" destOrd="0" presId="urn:microsoft.com/office/officeart/2005/8/layout/hierarchy1"/>
    <dgm:cxn modelId="{2546F8F6-65F5-49B2-AA26-A8104CED432E}" type="presParOf" srcId="{9D4D4303-92CB-4DFE-A536-4F3A4CE30203}" destId="{AE58FCB4-CB51-4778-B87D-4FDFE79450C2}" srcOrd="3" destOrd="0" presId="urn:microsoft.com/office/officeart/2005/8/layout/hierarchy1"/>
    <dgm:cxn modelId="{9A035BDB-C3D0-4295-9EB0-D1CCECE90FF1}" type="presParOf" srcId="{AE58FCB4-CB51-4778-B87D-4FDFE79450C2}" destId="{3140FAEA-8349-46FF-AD86-CB07299E7708}" srcOrd="0" destOrd="0" presId="urn:microsoft.com/office/officeart/2005/8/layout/hierarchy1"/>
    <dgm:cxn modelId="{2820717B-71FC-4B18-BD16-69EF055BFEA4}" type="presParOf" srcId="{3140FAEA-8349-46FF-AD86-CB07299E7708}" destId="{67B5F48D-014A-4E4B-B9C1-86E3469C29AC}" srcOrd="0" destOrd="0" presId="urn:microsoft.com/office/officeart/2005/8/layout/hierarchy1"/>
    <dgm:cxn modelId="{F71ECBA1-E306-4700-8B55-EDB61EED3E46}" type="presParOf" srcId="{3140FAEA-8349-46FF-AD86-CB07299E7708}" destId="{3251DB8B-1EB7-428A-8C6C-09A37AFBDD5F}" srcOrd="1" destOrd="0" presId="urn:microsoft.com/office/officeart/2005/8/layout/hierarchy1"/>
    <dgm:cxn modelId="{5CDD6DE0-6FD8-4527-88C1-0DD19DD46787}" type="presParOf" srcId="{AE58FCB4-CB51-4778-B87D-4FDFE79450C2}" destId="{EB68D870-5243-4F58-9920-DF6A082C605A}" srcOrd="1" destOrd="0" presId="urn:microsoft.com/office/officeart/2005/8/layout/hierarchy1"/>
    <dgm:cxn modelId="{8A65CA0B-043B-4ADA-ABC8-622488FC0D0A}" type="presParOf" srcId="{B82F42CE-7E84-49ED-994F-EA72202FEBE3}" destId="{28451034-AAD4-4D2F-B0C5-F9EC773A12E2}" srcOrd="2" destOrd="0" presId="urn:microsoft.com/office/officeart/2005/8/layout/hierarchy1"/>
    <dgm:cxn modelId="{A382B6C8-8A8F-40F5-92CD-5C2F99651F1A}" type="presParOf" srcId="{B82F42CE-7E84-49ED-994F-EA72202FEBE3}" destId="{C56B6B0C-F3F8-4598-BF84-9D17C341AD21}" srcOrd="3" destOrd="0" presId="urn:microsoft.com/office/officeart/2005/8/layout/hierarchy1"/>
    <dgm:cxn modelId="{717AF56E-BED4-4C06-B1F1-81A295D322A6}" type="presParOf" srcId="{C56B6B0C-F3F8-4598-BF84-9D17C341AD21}" destId="{8C5EDA45-6DB1-4205-B40D-89217B07E720}" srcOrd="0" destOrd="0" presId="urn:microsoft.com/office/officeart/2005/8/layout/hierarchy1"/>
    <dgm:cxn modelId="{52695423-AE05-43E0-BACC-0EB590F64078}" type="presParOf" srcId="{8C5EDA45-6DB1-4205-B40D-89217B07E720}" destId="{66590063-1C97-4513-A50E-4C9B7F425125}" srcOrd="0" destOrd="0" presId="urn:microsoft.com/office/officeart/2005/8/layout/hierarchy1"/>
    <dgm:cxn modelId="{68E3602B-B313-477D-8940-9A2058355B79}" type="presParOf" srcId="{8C5EDA45-6DB1-4205-B40D-89217B07E720}" destId="{6CB5B403-6EBC-4C35-B75E-8C4C70A1E8DD}" srcOrd="1" destOrd="0" presId="urn:microsoft.com/office/officeart/2005/8/layout/hierarchy1"/>
    <dgm:cxn modelId="{0D61C7DD-539B-4ADF-887D-2F5D1F63DAFA}" type="presParOf" srcId="{C56B6B0C-F3F8-4598-BF84-9D17C341AD21}" destId="{19DBE950-4B33-4C9C-8208-BCCA53B29638}" srcOrd="1" destOrd="0" presId="urn:microsoft.com/office/officeart/2005/8/layout/hierarchy1"/>
    <dgm:cxn modelId="{C692F02B-8838-4108-A823-BB908827D3FD}" type="presParOf" srcId="{19DBE950-4B33-4C9C-8208-BCCA53B29638}" destId="{14B5ECB3-987A-4C66-AA11-E5E45EABEF8A}" srcOrd="0" destOrd="0" presId="urn:microsoft.com/office/officeart/2005/8/layout/hierarchy1"/>
    <dgm:cxn modelId="{FA56B421-B32D-4BD2-BF0E-2805D3B98BB3}" type="presParOf" srcId="{19DBE950-4B33-4C9C-8208-BCCA53B29638}" destId="{441DD028-EC2A-4D57-A594-E2D664CCC3AA}" srcOrd="1" destOrd="0" presId="urn:microsoft.com/office/officeart/2005/8/layout/hierarchy1"/>
    <dgm:cxn modelId="{B6102B22-6BA8-4D0E-B9FA-045FDD2FD9FA}" type="presParOf" srcId="{441DD028-EC2A-4D57-A594-E2D664CCC3AA}" destId="{80756948-7DD1-475D-8912-452F2E955ED6}" srcOrd="0" destOrd="0" presId="urn:microsoft.com/office/officeart/2005/8/layout/hierarchy1"/>
    <dgm:cxn modelId="{27DB3167-CE9E-4663-AB65-3F8829AB2698}" type="presParOf" srcId="{80756948-7DD1-475D-8912-452F2E955ED6}" destId="{B99D1646-B298-4D3A-8F10-3AE7C81D4D5A}" srcOrd="0" destOrd="0" presId="urn:microsoft.com/office/officeart/2005/8/layout/hierarchy1"/>
    <dgm:cxn modelId="{13217CC9-C29C-48E5-A659-DBDA16EDBF42}" type="presParOf" srcId="{80756948-7DD1-475D-8912-452F2E955ED6}" destId="{CAA904FA-8E6B-40FA-8B0B-5169C6C7AA20}" srcOrd="1" destOrd="0" presId="urn:microsoft.com/office/officeart/2005/8/layout/hierarchy1"/>
    <dgm:cxn modelId="{299DE55F-7F2B-417D-9DAF-AAF57C476876}" type="presParOf" srcId="{441DD028-EC2A-4D57-A594-E2D664CCC3AA}" destId="{0CA3E420-E921-46E9-83E1-A37BAFE98360}" srcOrd="1" destOrd="0" presId="urn:microsoft.com/office/officeart/2005/8/layout/hierarchy1"/>
    <dgm:cxn modelId="{079AFBDC-2FE9-4FEA-A4C2-B91CB7092C73}" type="presParOf" srcId="{19DBE950-4B33-4C9C-8208-BCCA53B29638}" destId="{E7721812-0E4D-419E-A5AC-D036A65C8C3D}" srcOrd="2" destOrd="0" presId="urn:microsoft.com/office/officeart/2005/8/layout/hierarchy1"/>
    <dgm:cxn modelId="{C4F1228E-4623-408F-BBEB-FC7A1B5AC03B}" type="presParOf" srcId="{19DBE950-4B33-4C9C-8208-BCCA53B29638}" destId="{040F5396-D6B3-4793-86E3-78463D4B0E7F}" srcOrd="3" destOrd="0" presId="urn:microsoft.com/office/officeart/2005/8/layout/hierarchy1"/>
    <dgm:cxn modelId="{8E41F42B-7AA5-4F98-A76E-EE1E066DA0E7}" type="presParOf" srcId="{040F5396-D6B3-4793-86E3-78463D4B0E7F}" destId="{3619012E-3697-44D5-8927-401567F9DE9A}" srcOrd="0" destOrd="0" presId="urn:microsoft.com/office/officeart/2005/8/layout/hierarchy1"/>
    <dgm:cxn modelId="{9DE55A0E-A177-44A0-BAD6-5EB7FC132572}" type="presParOf" srcId="{3619012E-3697-44D5-8927-401567F9DE9A}" destId="{FBF1FA53-E2BF-4C27-8746-A71F083F6556}" srcOrd="0" destOrd="0" presId="urn:microsoft.com/office/officeart/2005/8/layout/hierarchy1"/>
    <dgm:cxn modelId="{66A4C30F-67AD-4356-BE57-930C5FCB6450}" type="presParOf" srcId="{3619012E-3697-44D5-8927-401567F9DE9A}" destId="{3E32EF68-8020-427E-9F14-E250F7105E61}" srcOrd="1" destOrd="0" presId="urn:microsoft.com/office/officeart/2005/8/layout/hierarchy1"/>
    <dgm:cxn modelId="{62A051FC-B99F-486E-8E8C-83C85C2F36A1}" type="presParOf" srcId="{040F5396-D6B3-4793-86E3-78463D4B0E7F}" destId="{5143CEC8-687B-4682-9C72-E84DDBEC727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21812-0E4D-419E-A5AC-D036A65C8C3D}">
      <dsp:nvSpPr>
        <dsp:cNvPr id="0" name=""/>
        <dsp:cNvSpPr/>
      </dsp:nvSpPr>
      <dsp:spPr>
        <a:xfrm>
          <a:off x="7433160" y="2782447"/>
          <a:ext cx="735669" cy="459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074"/>
              </a:lnTo>
              <a:lnTo>
                <a:pt x="735669" y="312074"/>
              </a:lnTo>
              <a:lnTo>
                <a:pt x="735669" y="459860"/>
              </a:lnTo>
            </a:path>
          </a:pathLst>
        </a:custGeom>
        <a:noFill/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B5ECB3-987A-4C66-AA11-E5E45EABEF8A}">
      <dsp:nvSpPr>
        <dsp:cNvPr id="0" name=""/>
        <dsp:cNvSpPr/>
      </dsp:nvSpPr>
      <dsp:spPr>
        <a:xfrm>
          <a:off x="6219032" y="2782447"/>
          <a:ext cx="1214128" cy="459860"/>
        </a:xfrm>
        <a:custGeom>
          <a:avLst/>
          <a:gdLst/>
          <a:ahLst/>
          <a:cxnLst/>
          <a:rect l="0" t="0" r="0" b="0"/>
          <a:pathLst>
            <a:path>
              <a:moveTo>
                <a:pt x="1214128" y="0"/>
              </a:moveTo>
              <a:lnTo>
                <a:pt x="1214128" y="312074"/>
              </a:lnTo>
              <a:lnTo>
                <a:pt x="0" y="312074"/>
              </a:lnTo>
              <a:lnTo>
                <a:pt x="0" y="459860"/>
              </a:lnTo>
            </a:path>
          </a:pathLst>
        </a:custGeom>
        <a:noFill/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451034-AAD4-4D2F-B0C5-F9EC773A12E2}">
      <dsp:nvSpPr>
        <dsp:cNvPr id="0" name=""/>
        <dsp:cNvSpPr/>
      </dsp:nvSpPr>
      <dsp:spPr>
        <a:xfrm>
          <a:off x="4612483" y="1301372"/>
          <a:ext cx="2820677" cy="468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0280"/>
              </a:lnTo>
              <a:lnTo>
                <a:pt x="2820677" y="320280"/>
              </a:lnTo>
              <a:lnTo>
                <a:pt x="2820677" y="468065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7F1C4-3032-4BE3-958E-1E46CBC3C027}">
      <dsp:nvSpPr>
        <dsp:cNvPr id="0" name=""/>
        <dsp:cNvSpPr/>
      </dsp:nvSpPr>
      <dsp:spPr>
        <a:xfrm>
          <a:off x="2533575" y="2778344"/>
          <a:ext cx="1321403" cy="463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177"/>
              </a:lnTo>
              <a:lnTo>
                <a:pt x="1321403" y="316177"/>
              </a:lnTo>
              <a:lnTo>
                <a:pt x="1321403" y="463963"/>
              </a:lnTo>
            </a:path>
          </a:pathLst>
        </a:custGeom>
        <a:noFill/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34025E-F970-4EEF-8A7E-D7AAF0F3BD11}">
      <dsp:nvSpPr>
        <dsp:cNvPr id="0" name=""/>
        <dsp:cNvSpPr/>
      </dsp:nvSpPr>
      <dsp:spPr>
        <a:xfrm>
          <a:off x="1144420" y="2778344"/>
          <a:ext cx="1389155" cy="463963"/>
        </a:xfrm>
        <a:custGeom>
          <a:avLst/>
          <a:gdLst/>
          <a:ahLst/>
          <a:cxnLst/>
          <a:rect l="0" t="0" r="0" b="0"/>
          <a:pathLst>
            <a:path>
              <a:moveTo>
                <a:pt x="1389155" y="0"/>
              </a:moveTo>
              <a:lnTo>
                <a:pt x="1389155" y="316177"/>
              </a:lnTo>
              <a:lnTo>
                <a:pt x="0" y="316177"/>
              </a:lnTo>
              <a:lnTo>
                <a:pt x="0" y="463963"/>
              </a:lnTo>
            </a:path>
          </a:pathLst>
        </a:custGeom>
        <a:noFill/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AD965-50DB-4C25-A627-3AC760BDEA2B}">
      <dsp:nvSpPr>
        <dsp:cNvPr id="0" name=""/>
        <dsp:cNvSpPr/>
      </dsp:nvSpPr>
      <dsp:spPr>
        <a:xfrm>
          <a:off x="2533575" y="1301372"/>
          <a:ext cx="2078907" cy="463963"/>
        </a:xfrm>
        <a:custGeom>
          <a:avLst/>
          <a:gdLst/>
          <a:ahLst/>
          <a:cxnLst/>
          <a:rect l="0" t="0" r="0" b="0"/>
          <a:pathLst>
            <a:path>
              <a:moveTo>
                <a:pt x="2078907" y="0"/>
              </a:moveTo>
              <a:lnTo>
                <a:pt x="2078907" y="316177"/>
              </a:lnTo>
              <a:lnTo>
                <a:pt x="0" y="316177"/>
              </a:lnTo>
              <a:lnTo>
                <a:pt x="0" y="463963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97F42E-24F6-442B-A679-DFFCEA215E4B}">
      <dsp:nvSpPr>
        <dsp:cNvPr id="0" name=""/>
        <dsp:cNvSpPr/>
      </dsp:nvSpPr>
      <dsp:spPr>
        <a:xfrm>
          <a:off x="3814839" y="288364"/>
          <a:ext cx="1595288" cy="1013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bg1"/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421B71-E8B0-4D9B-8361-11C267E783B9}">
      <dsp:nvSpPr>
        <dsp:cNvPr id="0" name=""/>
        <dsp:cNvSpPr/>
      </dsp:nvSpPr>
      <dsp:spPr>
        <a:xfrm>
          <a:off x="3992093" y="456756"/>
          <a:ext cx="1595288" cy="1013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 dirty="0">
              <a:solidFill>
                <a:schemeClr val="accent6">
                  <a:lumMod val="40000"/>
                  <a:lumOff val="60000"/>
                </a:schemeClr>
              </a:solidFill>
            </a:rPr>
            <a:t>Matter</a:t>
          </a:r>
        </a:p>
      </dsp:txBody>
      <dsp:txXfrm>
        <a:off x="4021763" y="486426"/>
        <a:ext cx="1535948" cy="953668"/>
      </dsp:txXfrm>
    </dsp:sp>
    <dsp:sp modelId="{B427ECBD-6254-473D-AB06-39F1428C9193}">
      <dsp:nvSpPr>
        <dsp:cNvPr id="0" name=""/>
        <dsp:cNvSpPr/>
      </dsp:nvSpPr>
      <dsp:spPr>
        <a:xfrm>
          <a:off x="927630" y="1765336"/>
          <a:ext cx="3211890" cy="1013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4D1A64-519E-49D0-8786-519D5CDA0B4B}">
      <dsp:nvSpPr>
        <dsp:cNvPr id="0" name=""/>
        <dsp:cNvSpPr/>
      </dsp:nvSpPr>
      <dsp:spPr>
        <a:xfrm>
          <a:off x="1104884" y="1933727"/>
          <a:ext cx="3211890" cy="1013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b="1" kern="1200" dirty="0"/>
            <a:t>Pure Substance</a:t>
          </a:r>
        </a:p>
      </dsp:txBody>
      <dsp:txXfrm>
        <a:off x="1134554" y="1963397"/>
        <a:ext cx="3152550" cy="953668"/>
      </dsp:txXfrm>
    </dsp:sp>
    <dsp:sp modelId="{59A1D4A5-FEC6-4C90-B9C3-0A32828CAE15}">
      <dsp:nvSpPr>
        <dsp:cNvPr id="0" name=""/>
        <dsp:cNvSpPr/>
      </dsp:nvSpPr>
      <dsp:spPr>
        <a:xfrm>
          <a:off x="271" y="3242307"/>
          <a:ext cx="2288298" cy="1013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F26C39D-9887-42C3-807E-92B7C8DCB3B4}">
      <dsp:nvSpPr>
        <dsp:cNvPr id="0" name=""/>
        <dsp:cNvSpPr/>
      </dsp:nvSpPr>
      <dsp:spPr>
        <a:xfrm>
          <a:off x="177525" y="3410699"/>
          <a:ext cx="2288298" cy="1013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b="1" kern="1200" dirty="0"/>
            <a:t>Element</a:t>
          </a:r>
        </a:p>
      </dsp:txBody>
      <dsp:txXfrm>
        <a:off x="207195" y="3440369"/>
        <a:ext cx="2228958" cy="953668"/>
      </dsp:txXfrm>
    </dsp:sp>
    <dsp:sp modelId="{67B5F48D-014A-4E4B-B9C1-86E3469C29AC}">
      <dsp:nvSpPr>
        <dsp:cNvPr id="0" name=""/>
        <dsp:cNvSpPr/>
      </dsp:nvSpPr>
      <dsp:spPr>
        <a:xfrm>
          <a:off x="2643077" y="3242307"/>
          <a:ext cx="2423801" cy="1013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251DB8B-1EB7-428A-8C6C-09A37AFBDD5F}">
      <dsp:nvSpPr>
        <dsp:cNvPr id="0" name=""/>
        <dsp:cNvSpPr/>
      </dsp:nvSpPr>
      <dsp:spPr>
        <a:xfrm>
          <a:off x="2820332" y="3410699"/>
          <a:ext cx="2423801" cy="1013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b="1" kern="1200" dirty="0"/>
            <a:t>Compound</a:t>
          </a:r>
        </a:p>
      </dsp:txBody>
      <dsp:txXfrm>
        <a:off x="2850002" y="3440369"/>
        <a:ext cx="2364461" cy="953668"/>
      </dsp:txXfrm>
    </dsp:sp>
    <dsp:sp modelId="{66590063-1C97-4513-A50E-4C9B7F425125}">
      <dsp:nvSpPr>
        <dsp:cNvPr id="0" name=""/>
        <dsp:cNvSpPr/>
      </dsp:nvSpPr>
      <dsp:spPr>
        <a:xfrm>
          <a:off x="6329755" y="1769438"/>
          <a:ext cx="2206810" cy="101300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bg1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1"/>
          <a:tileRect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B5B403-6EBC-4C35-B75E-8C4C70A1E8DD}">
      <dsp:nvSpPr>
        <dsp:cNvPr id="0" name=""/>
        <dsp:cNvSpPr/>
      </dsp:nvSpPr>
      <dsp:spPr>
        <a:xfrm>
          <a:off x="6507009" y="1937830"/>
          <a:ext cx="2206810" cy="1013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 dirty="0">
              <a:solidFill>
                <a:schemeClr val="accent6">
                  <a:lumMod val="40000"/>
                  <a:lumOff val="60000"/>
                </a:schemeClr>
              </a:solidFill>
            </a:rPr>
            <a:t>Mixture</a:t>
          </a:r>
        </a:p>
      </dsp:txBody>
      <dsp:txXfrm>
        <a:off x="6536679" y="1967500"/>
        <a:ext cx="2147470" cy="953668"/>
      </dsp:txXfrm>
    </dsp:sp>
    <dsp:sp modelId="{B99D1646-B298-4D3A-8F10-3AE7C81D4D5A}">
      <dsp:nvSpPr>
        <dsp:cNvPr id="0" name=""/>
        <dsp:cNvSpPr/>
      </dsp:nvSpPr>
      <dsp:spPr>
        <a:xfrm>
          <a:off x="5421388" y="3242307"/>
          <a:ext cx="1595288" cy="1013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bg1"/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A904FA-8E6B-40FA-8B0B-5169C6C7AA20}">
      <dsp:nvSpPr>
        <dsp:cNvPr id="0" name=""/>
        <dsp:cNvSpPr/>
      </dsp:nvSpPr>
      <dsp:spPr>
        <a:xfrm>
          <a:off x="5598642" y="3410699"/>
          <a:ext cx="1595288" cy="1013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 dirty="0">
              <a:solidFill>
                <a:schemeClr val="accent6">
                  <a:lumMod val="40000"/>
                  <a:lumOff val="60000"/>
                </a:schemeClr>
              </a:solidFill>
            </a:rPr>
            <a:t>Heterogeneous</a:t>
          </a:r>
        </a:p>
      </dsp:txBody>
      <dsp:txXfrm>
        <a:off x="5628312" y="3440369"/>
        <a:ext cx="1535948" cy="953668"/>
      </dsp:txXfrm>
    </dsp:sp>
    <dsp:sp modelId="{FBF1FA53-E2BF-4C27-8746-A71F083F6556}">
      <dsp:nvSpPr>
        <dsp:cNvPr id="0" name=""/>
        <dsp:cNvSpPr/>
      </dsp:nvSpPr>
      <dsp:spPr>
        <a:xfrm>
          <a:off x="7371185" y="3242307"/>
          <a:ext cx="1595288" cy="1013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bg1"/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32EF68-8020-427E-9F14-E250F7105E61}">
      <dsp:nvSpPr>
        <dsp:cNvPr id="0" name=""/>
        <dsp:cNvSpPr/>
      </dsp:nvSpPr>
      <dsp:spPr>
        <a:xfrm>
          <a:off x="7548439" y="3410699"/>
          <a:ext cx="1595288" cy="1013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 dirty="0">
              <a:solidFill>
                <a:schemeClr val="accent6">
                  <a:lumMod val="40000"/>
                  <a:lumOff val="60000"/>
                </a:schemeClr>
              </a:solidFill>
            </a:rPr>
            <a:t>Homogeneous</a:t>
          </a:r>
        </a:p>
      </dsp:txBody>
      <dsp:txXfrm>
        <a:off x="7578109" y="3440369"/>
        <a:ext cx="1535948" cy="953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992DA550-3843-4F7F-884F-7EDE712A0803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84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331A5-D6F7-4392-B8C4-723105E731F7}" type="slidenum">
              <a:rPr lang="en-CA" altLang="en-US" smtClean="0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71116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3DB9-13DC-440E-BE42-9429155C7587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316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F3B26EE7-30CE-4E22-962A-D3336D287F24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408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67E0-EEEE-4DF9-A632-182D42C8BA72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809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7B21-A7C3-4DDC-83F3-9962D8081F12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999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E5E6-7DF9-48F0-B0A9-25B603290293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355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E3BC6-DD08-4E9F-8D8B-D7B188EDFED0}" type="slidenum">
              <a:rPr lang="en-CA" altLang="en-US" smtClean="0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60431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FD3C-4813-44EF-908B-52FA6FA48B4D}" type="slidenum">
              <a:rPr lang="en-CA" altLang="en-US" smtClean="0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191954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3D1EE-31B7-43A2-99C2-E68A3505893C}" type="slidenum">
              <a:rPr lang="en-CA" altLang="en-US" smtClean="0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313675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C0C8-6EB5-47C0-B9AC-B5578D546EAD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58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B715-E704-47CA-870C-8FE15E102E6F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231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82C2B-7BF0-47AC-AB37-C615C3A0980E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354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AF76-91A9-4BB9-BA44-9643C263615D}" type="slidenum">
              <a:rPr lang="en-CA" altLang="en-US" smtClean="0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05043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C1538-3525-46B7-A944-DFABC8459088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87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6850-D7B7-46B2-8F14-C9C240248AA1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6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4FC90-B8A9-431B-A3E0-96D39DDF6551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06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EAC9-34F4-497E-9724-2673A80378D2}" type="slidenum">
              <a:rPr lang="en-CA" altLang="en-US" smtClean="0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89865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85C4-807E-42B6-A4D2-2E481DE3863A}" type="slidenum">
              <a:rPr lang="en-CA" altLang="en-US" smtClean="0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867928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8F82D-BF6D-4D40-B0DF-0B952D54957A}" type="slidenum">
              <a:rPr lang="en-CA" altLang="en-US" smtClean="0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86444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58D4-C3C1-4313-AA66-F0C60DD7D0C5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722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16CB-AE72-4B6F-9450-6E1916D5F9FE}" type="slidenum">
              <a:rPr lang="en-CA" altLang="en-US" smtClean="0"/>
              <a:pPr/>
              <a:t>‹#›</a:t>
            </a:fld>
            <a:endParaRPr lang="en-CA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02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456BBC8-93E8-45FC-A6E9-0CC34F026A59}" type="slidenum">
              <a:rPr lang="en-CA" altLang="en-US" smtClean="0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79267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EFFD9C7-329A-48D2-8385-04CC2FE9C225}" type="slidenum">
              <a:rPr lang="en-CA" altLang="en-US" smtClean="0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50356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ualegion.com/wp-content/uploads/clean-glass-of-good-drinking-water-drinking-water-testing-services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063" name="Rectangle 45065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4" name="Rectangle 45067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5065" name="Rectangle 45069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98" y="638508"/>
            <a:ext cx="8179004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7" name="Rectangle 45071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53" y="865667"/>
            <a:ext cx="7838694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9" name="Rectangle 45073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097" y="1030259"/>
            <a:ext cx="7591806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303C5162-08DF-41C7-ADA6-58CEB475C7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67803" y="1584552"/>
            <a:ext cx="6824441" cy="2537251"/>
          </a:xfrm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n-CA" dirty="0">
                <a:solidFill>
                  <a:srgbClr val="454545"/>
                </a:solidFill>
              </a:rPr>
              <a:t>Chapter 1</a:t>
            </a:r>
            <a:br>
              <a:rPr lang="en-CA" dirty="0">
                <a:solidFill>
                  <a:srgbClr val="454545"/>
                </a:solidFill>
              </a:rPr>
            </a:br>
            <a:r>
              <a:rPr lang="en-CA" dirty="0">
                <a:solidFill>
                  <a:srgbClr val="454545"/>
                </a:solidFill>
              </a:rPr>
              <a:t>The Organization of Matter</a:t>
            </a: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7B7961C0-0540-4462-A654-73846DD4B0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51529" y="4133234"/>
            <a:ext cx="6840715" cy="74437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CA">
                <a:solidFill>
                  <a:schemeClr val="accent1"/>
                </a:solidFill>
              </a:rPr>
              <a:t>Related concepts: particles, atoms, molecules, </a:t>
            </a:r>
          </a:p>
        </p:txBody>
      </p:sp>
      <p:pic>
        <p:nvPicPr>
          <p:cNvPr id="45071" name="Picture 45075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5073" name="Straight Connector 45077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06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76" name="Picture 24">
            <a:extLst>
              <a:ext uri="{FF2B5EF4-FFF2-40B4-BE49-F238E27FC236}">
                <a16:creationId xmlns:a16="http://schemas.microsoft.com/office/drawing/2014/main" id="{C5880FB2-5C38-4FDB-9792-C0C171770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44" y="4078734"/>
            <a:ext cx="57467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21" descr="See full size image">
            <a:hlinkClick r:id="rId3"/>
            <a:extLst>
              <a:ext uri="{FF2B5EF4-FFF2-40B4-BE49-F238E27FC236}">
                <a16:creationId xmlns:a16="http://schemas.microsoft.com/office/drawing/2014/main" id="{54FF68CD-BC1E-4E08-9D79-06FF46BD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41" y="4065272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2">
            <a:extLst>
              <a:ext uri="{FF2B5EF4-FFF2-40B4-BE49-F238E27FC236}">
                <a16:creationId xmlns:a16="http://schemas.microsoft.com/office/drawing/2014/main" id="{F6F69E3F-94EE-4E27-A36E-40BEB67087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dirty="0"/>
              <a:t>How can matter be classified?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B22C828-B94E-498A-B36C-06278F2381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6838" y="2047876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CA" altLang="en-US" dirty="0"/>
              <a:t>There are many ways to describe or classify matter:</a:t>
            </a:r>
          </a:p>
          <a:p>
            <a:pPr lvl="1" eaLnBrk="1" hangingPunct="1">
              <a:lnSpc>
                <a:spcPct val="90000"/>
              </a:lnSpc>
            </a:pPr>
            <a:r>
              <a:rPr lang="en-CA" altLang="en-US" dirty="0"/>
              <a:t>By its phase or </a:t>
            </a:r>
            <a:r>
              <a:rPr lang="en-CA" altLang="en-US" u="sng" dirty="0"/>
              <a:t>State</a:t>
            </a:r>
            <a:r>
              <a:rPr lang="en-CA" altLang="en-US" dirty="0"/>
              <a:t>.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CA" altLang="en-US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CA" altLang="en-US" dirty="0"/>
          </a:p>
          <a:p>
            <a:pPr lvl="1" eaLnBrk="1" hangingPunct="1">
              <a:lnSpc>
                <a:spcPct val="90000"/>
              </a:lnSpc>
            </a:pPr>
            <a:r>
              <a:rPr lang="en-CA" altLang="en-US" dirty="0"/>
              <a:t>By its </a:t>
            </a:r>
            <a:r>
              <a:rPr lang="en-CA" altLang="en-US" u="sng" dirty="0"/>
              <a:t>Composition</a:t>
            </a:r>
            <a:r>
              <a:rPr lang="en-CA" altLang="en-US" dirty="0"/>
              <a:t>.</a:t>
            </a:r>
          </a:p>
          <a:p>
            <a:pPr lvl="1" eaLnBrk="1" hangingPunct="1">
              <a:lnSpc>
                <a:spcPct val="90000"/>
              </a:lnSpc>
            </a:pPr>
            <a:endParaRPr lang="en-CA" altLang="en-US" dirty="0"/>
          </a:p>
          <a:p>
            <a:pPr lvl="1" eaLnBrk="1" hangingPunct="1">
              <a:lnSpc>
                <a:spcPct val="90000"/>
              </a:lnSpc>
            </a:pPr>
            <a:endParaRPr lang="en-CA" altLang="en-US" dirty="0"/>
          </a:p>
          <a:p>
            <a:pPr lvl="1" eaLnBrk="1" hangingPunct="1">
              <a:lnSpc>
                <a:spcPct val="90000"/>
              </a:lnSpc>
            </a:pPr>
            <a:r>
              <a:rPr lang="en-CA" altLang="en-US" dirty="0"/>
              <a:t>By its </a:t>
            </a:r>
            <a:r>
              <a:rPr lang="en-CA" altLang="en-US" u="sng" dirty="0"/>
              <a:t>Properties</a:t>
            </a:r>
          </a:p>
        </p:txBody>
      </p:sp>
      <p:sp>
        <p:nvSpPr>
          <p:cNvPr id="23556" name="AutoShape 4">
            <a:extLst>
              <a:ext uri="{FF2B5EF4-FFF2-40B4-BE49-F238E27FC236}">
                <a16:creationId xmlns:a16="http://schemas.microsoft.com/office/drawing/2014/main" id="{F4B5C7EA-7C3A-45D9-B4D4-B9EAD8EC9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2997200"/>
            <a:ext cx="1152525" cy="792163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000" dirty="0"/>
              <a:t>Solid</a:t>
            </a:r>
          </a:p>
        </p:txBody>
      </p:sp>
      <p:pic>
        <p:nvPicPr>
          <p:cNvPr id="23557" name="Picture 5">
            <a:extLst>
              <a:ext uri="{FF2B5EF4-FFF2-40B4-BE49-F238E27FC236}">
                <a16:creationId xmlns:a16="http://schemas.microsoft.com/office/drawing/2014/main" id="{81446EB4-E450-4AD4-9EFB-C25B60A91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349500"/>
            <a:ext cx="122396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4D8268FE-1DDE-4197-9829-3D0E8FC35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6189" y="3164946"/>
            <a:ext cx="8707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2000" dirty="0">
                <a:solidFill>
                  <a:schemeClr val="bg1"/>
                </a:solidFill>
                <a:latin typeface="Arial" charset="0"/>
              </a:rPr>
              <a:t>Liquid</a:t>
            </a:r>
          </a:p>
        </p:txBody>
      </p:sp>
      <p:sp>
        <p:nvSpPr>
          <p:cNvPr id="23559" name="AutoShape 7">
            <a:extLst>
              <a:ext uri="{FF2B5EF4-FFF2-40B4-BE49-F238E27FC236}">
                <a16:creationId xmlns:a16="http://schemas.microsoft.com/office/drawing/2014/main" id="{2A9E814D-17CB-43C3-99E1-213BED3FA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171" y="2645917"/>
            <a:ext cx="1441450" cy="1081087"/>
          </a:xfrm>
          <a:prstGeom prst="cloudCallout">
            <a:avLst>
              <a:gd name="adj1" fmla="val -16079"/>
              <a:gd name="adj2" fmla="val 22685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 dirty="0"/>
          </a:p>
          <a:p>
            <a:pPr algn="ctr" eaLnBrk="1" hangingPunct="1"/>
            <a:r>
              <a:rPr lang="en-CA" altLang="en-US" sz="2000" b="1" dirty="0"/>
              <a:t>Gas</a:t>
            </a: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5D6337B3-F18C-4417-9B0A-C221F95DF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157" y="4570601"/>
            <a:ext cx="6968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dirty="0">
                <a:solidFill>
                  <a:srgbClr val="3366FF"/>
                </a:solidFill>
              </a:rPr>
              <a:t>Pure </a:t>
            </a:r>
            <a:r>
              <a:rPr lang="en-CA" altLang="en-US" dirty="0">
                <a:solidFill>
                  <a:srgbClr val="FF6600"/>
                </a:solidFill>
              </a:rPr>
              <a:t>        </a:t>
            </a:r>
            <a:r>
              <a:rPr lang="en-CA" altLang="en-US" dirty="0"/>
              <a:t>vs.</a:t>
            </a:r>
            <a:r>
              <a:rPr lang="en-CA" altLang="en-US" dirty="0">
                <a:solidFill>
                  <a:srgbClr val="FF6600"/>
                </a:solidFill>
              </a:rPr>
              <a:t>      Mixture</a:t>
            </a:r>
          </a:p>
          <a:p>
            <a:pPr algn="ctr" eaLnBrk="1" hangingPunct="1"/>
            <a:r>
              <a:rPr lang="en-CA" altLang="en-US" dirty="0">
                <a:solidFill>
                  <a:srgbClr val="3366FF"/>
                </a:solidFill>
              </a:rPr>
              <a:t>(Elements – Compounds)</a:t>
            </a:r>
            <a:r>
              <a:rPr lang="en-CA" altLang="en-US" dirty="0">
                <a:solidFill>
                  <a:srgbClr val="FF6600"/>
                </a:solidFill>
              </a:rPr>
              <a:t>   </a:t>
            </a:r>
            <a:r>
              <a:rPr lang="en-CA" altLang="en-US" dirty="0"/>
              <a:t>–</a:t>
            </a:r>
            <a:r>
              <a:rPr lang="en-CA" altLang="en-US" dirty="0">
                <a:solidFill>
                  <a:srgbClr val="FF6600"/>
                </a:solidFill>
              </a:rPr>
              <a:t>   (Solutions - Colloids – Suspensions)</a:t>
            </a: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1FB4A5A7-E1A9-42D8-945E-8CF5C415A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5493382"/>
            <a:ext cx="8191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dirty="0"/>
              <a:t>Density, melting/freezing point, boiling point, conductivity, other characteristics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  <p:bldP spid="23556" grpId="0" animBg="1"/>
      <p:bldP spid="23558" grpId="0"/>
      <p:bldP spid="23559" grpId="0" animBg="1"/>
      <p:bldP spid="23560" grpId="0"/>
      <p:bldP spid="235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1" name="Text Box 37">
            <a:extLst>
              <a:ext uri="{FF2B5EF4-FFF2-40B4-BE49-F238E27FC236}">
                <a16:creationId xmlns:a16="http://schemas.microsoft.com/office/drawing/2014/main" id="{3FB9FB38-4A49-4807-B5E5-99647F6B5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2565400"/>
            <a:ext cx="1047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3600" b="1">
                <a:solidFill>
                  <a:schemeClr val="bg1"/>
                </a:solidFill>
                <a:latin typeface="Arial" charset="0"/>
              </a:rPr>
              <a:t>Gas</a:t>
            </a: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3EC2B360-D92B-480E-9005-EB076AEB1BA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23715" y="234951"/>
            <a:ext cx="6572250" cy="1049337"/>
          </a:xfrm>
        </p:spPr>
        <p:txBody>
          <a:bodyPr/>
          <a:lstStyle/>
          <a:p>
            <a:pPr eaLnBrk="1" hangingPunct="1"/>
            <a:r>
              <a:rPr lang="en-CA" altLang="en-US" sz="3200" b="1" dirty="0"/>
              <a:t>What are the phases or states of matter?</a:t>
            </a:r>
          </a:p>
        </p:txBody>
      </p:sp>
      <p:sp>
        <p:nvSpPr>
          <p:cNvPr id="6147" name="Oval 3">
            <a:extLst>
              <a:ext uri="{FF2B5EF4-FFF2-40B4-BE49-F238E27FC236}">
                <a16:creationId xmlns:a16="http://schemas.microsoft.com/office/drawing/2014/main" id="{5917B418-0A96-41DA-A60F-AED9528D9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349500"/>
            <a:ext cx="504825" cy="5048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8" name="Oval 4">
            <a:extLst>
              <a:ext uri="{FF2B5EF4-FFF2-40B4-BE49-F238E27FC236}">
                <a16:creationId xmlns:a16="http://schemas.microsoft.com/office/drawing/2014/main" id="{BD925D99-37DC-401F-96A7-79D2CB7B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2349500"/>
            <a:ext cx="504825" cy="5048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9" name="Oval 5">
            <a:extLst>
              <a:ext uri="{FF2B5EF4-FFF2-40B4-BE49-F238E27FC236}">
                <a16:creationId xmlns:a16="http://schemas.microsoft.com/office/drawing/2014/main" id="{07C7909C-88F4-4F0D-9EA0-A07027A15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924175"/>
            <a:ext cx="504825" cy="5048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0" name="Oval 6">
            <a:extLst>
              <a:ext uri="{FF2B5EF4-FFF2-40B4-BE49-F238E27FC236}">
                <a16:creationId xmlns:a16="http://schemas.microsoft.com/office/drawing/2014/main" id="{387F11BE-BB2F-41A1-B7DA-E3543B823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2924175"/>
            <a:ext cx="504825" cy="5048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1" name="Oval 7">
            <a:extLst>
              <a:ext uri="{FF2B5EF4-FFF2-40B4-BE49-F238E27FC236}">
                <a16:creationId xmlns:a16="http://schemas.microsoft.com/office/drawing/2014/main" id="{730EDACB-92DD-4BBD-86EC-6A38D3FB9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2349500"/>
            <a:ext cx="504825" cy="5048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2" name="Oval 8">
            <a:extLst>
              <a:ext uri="{FF2B5EF4-FFF2-40B4-BE49-F238E27FC236}">
                <a16:creationId xmlns:a16="http://schemas.microsoft.com/office/drawing/2014/main" id="{B5FFA857-91A5-4B81-B554-53C53C9F2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2924175"/>
            <a:ext cx="504825" cy="5048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3" name="Oval 9">
            <a:extLst>
              <a:ext uri="{FF2B5EF4-FFF2-40B4-BE49-F238E27FC236}">
                <a16:creationId xmlns:a16="http://schemas.microsoft.com/office/drawing/2014/main" id="{85E321AA-6365-41DA-BB5E-EDA78EB4F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3500438"/>
            <a:ext cx="504825" cy="5048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4" name="Oval 10">
            <a:extLst>
              <a:ext uri="{FF2B5EF4-FFF2-40B4-BE49-F238E27FC236}">
                <a16:creationId xmlns:a16="http://schemas.microsoft.com/office/drawing/2014/main" id="{DA4B958B-2B23-479B-AEEE-42E1BED00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500438"/>
            <a:ext cx="504825" cy="5048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5" name="Oval 11">
            <a:extLst>
              <a:ext uri="{FF2B5EF4-FFF2-40B4-BE49-F238E27FC236}">
                <a16:creationId xmlns:a16="http://schemas.microsoft.com/office/drawing/2014/main" id="{4B5CD669-364C-4FEF-A865-75AA1FB33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3500438"/>
            <a:ext cx="504825" cy="5048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6" name="Oval 12">
            <a:extLst>
              <a:ext uri="{FF2B5EF4-FFF2-40B4-BE49-F238E27FC236}">
                <a16:creationId xmlns:a16="http://schemas.microsoft.com/office/drawing/2014/main" id="{85524AC7-01E9-460C-8159-33EAB986F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2060575"/>
            <a:ext cx="504825" cy="5048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7" name="Oval 13">
            <a:extLst>
              <a:ext uri="{FF2B5EF4-FFF2-40B4-BE49-F238E27FC236}">
                <a16:creationId xmlns:a16="http://schemas.microsoft.com/office/drawing/2014/main" id="{2518C860-AFC9-4232-8ACA-DD53A024F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2636838"/>
            <a:ext cx="504825" cy="5048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8" name="Oval 14">
            <a:extLst>
              <a:ext uri="{FF2B5EF4-FFF2-40B4-BE49-F238E27FC236}">
                <a16:creationId xmlns:a16="http://schemas.microsoft.com/office/drawing/2014/main" id="{C22FF050-B34B-4BDC-A156-B29D5E57B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141663"/>
            <a:ext cx="504825" cy="5048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9" name="Oval 15">
            <a:extLst>
              <a:ext uri="{FF2B5EF4-FFF2-40B4-BE49-F238E27FC236}">
                <a16:creationId xmlns:a16="http://schemas.microsoft.com/office/drawing/2014/main" id="{BA9E3CEB-C9E2-4BF5-8A28-53727A0D3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141663"/>
            <a:ext cx="504825" cy="5048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0" name="Oval 16">
            <a:extLst>
              <a:ext uri="{FF2B5EF4-FFF2-40B4-BE49-F238E27FC236}">
                <a16:creationId xmlns:a16="http://schemas.microsoft.com/office/drawing/2014/main" id="{2B600687-E7A7-4604-9919-AB57C2202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644900"/>
            <a:ext cx="504825" cy="5048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1" name="Oval 17">
            <a:extLst>
              <a:ext uri="{FF2B5EF4-FFF2-40B4-BE49-F238E27FC236}">
                <a16:creationId xmlns:a16="http://schemas.microsoft.com/office/drawing/2014/main" id="{3B4F8AEE-1FD4-4F06-ADB9-DB3F2E214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644900"/>
            <a:ext cx="504825" cy="5048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2" name="Oval 18">
            <a:extLst>
              <a:ext uri="{FF2B5EF4-FFF2-40B4-BE49-F238E27FC236}">
                <a16:creationId xmlns:a16="http://schemas.microsoft.com/office/drawing/2014/main" id="{F6ECB4C5-D0D1-4278-94A4-1FF724570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3644900"/>
            <a:ext cx="504825" cy="5048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3" name="Oval 19">
            <a:extLst>
              <a:ext uri="{FF2B5EF4-FFF2-40B4-BE49-F238E27FC236}">
                <a16:creationId xmlns:a16="http://schemas.microsoft.com/office/drawing/2014/main" id="{22AA018A-26E7-4C56-B0D4-25B35D361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4149725"/>
            <a:ext cx="504825" cy="5048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4" name="Oval 20">
            <a:extLst>
              <a:ext uri="{FF2B5EF4-FFF2-40B4-BE49-F238E27FC236}">
                <a16:creationId xmlns:a16="http://schemas.microsoft.com/office/drawing/2014/main" id="{CF0B1041-3DD8-464E-A0A8-086DA71EA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149725"/>
            <a:ext cx="504825" cy="504825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5" name="Oval 21">
            <a:extLst>
              <a:ext uri="{FF2B5EF4-FFF2-40B4-BE49-F238E27FC236}">
                <a16:creationId xmlns:a16="http://schemas.microsoft.com/office/drawing/2014/main" id="{7537374C-23A2-4ABD-99D4-25A05188E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206057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6" name="Oval 22">
            <a:extLst>
              <a:ext uri="{FF2B5EF4-FFF2-40B4-BE49-F238E27FC236}">
                <a16:creationId xmlns:a16="http://schemas.microsoft.com/office/drawing/2014/main" id="{95EFB781-042E-451A-8848-C8FC7CB1B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2636838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7" name="Oval 23">
            <a:extLst>
              <a:ext uri="{FF2B5EF4-FFF2-40B4-BE49-F238E27FC236}">
                <a16:creationId xmlns:a16="http://schemas.microsoft.com/office/drawing/2014/main" id="{2ED444AF-24FC-4E49-9891-3A62A2EEF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2924175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8" name="Oval 24">
            <a:extLst>
              <a:ext uri="{FF2B5EF4-FFF2-40B4-BE49-F238E27FC236}">
                <a16:creationId xmlns:a16="http://schemas.microsoft.com/office/drawing/2014/main" id="{BFAE18F1-9D19-4F00-834A-2FE349021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3284538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9" name="Oval 25">
            <a:extLst>
              <a:ext uri="{FF2B5EF4-FFF2-40B4-BE49-F238E27FC236}">
                <a16:creationId xmlns:a16="http://schemas.microsoft.com/office/drawing/2014/main" id="{9FBE05EA-2CFB-4B80-A920-421398F5C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3500438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0" name="Oval 26">
            <a:extLst>
              <a:ext uri="{FF2B5EF4-FFF2-40B4-BE49-F238E27FC236}">
                <a16:creationId xmlns:a16="http://schemas.microsoft.com/office/drawing/2014/main" id="{9C09311E-334A-4DA3-BF68-77664A156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3357563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1" name="Oval 27">
            <a:extLst>
              <a:ext uri="{FF2B5EF4-FFF2-40B4-BE49-F238E27FC236}">
                <a16:creationId xmlns:a16="http://schemas.microsoft.com/office/drawing/2014/main" id="{8575C976-15E4-41E0-AB40-6C96290CD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3789363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Oval 28">
            <a:extLst>
              <a:ext uri="{FF2B5EF4-FFF2-40B4-BE49-F238E27FC236}">
                <a16:creationId xmlns:a16="http://schemas.microsoft.com/office/drawing/2014/main" id="{E1DB2FDB-5825-4BCF-A22C-243A8A7FB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350" y="3284538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3" name="Oval 29">
            <a:extLst>
              <a:ext uri="{FF2B5EF4-FFF2-40B4-BE49-F238E27FC236}">
                <a16:creationId xmlns:a16="http://schemas.microsoft.com/office/drawing/2014/main" id="{E7CB24FE-1F7B-4C01-B69E-51EC6F98E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2349500"/>
            <a:ext cx="5048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4" name="AutoShape 30">
            <a:extLst>
              <a:ext uri="{FF2B5EF4-FFF2-40B4-BE49-F238E27FC236}">
                <a16:creationId xmlns:a16="http://schemas.microsoft.com/office/drawing/2014/main" id="{F0586137-6768-48D2-B49A-F1FF51037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060575"/>
            <a:ext cx="2233612" cy="2162175"/>
          </a:xfrm>
          <a:prstGeom prst="cube">
            <a:avLst>
              <a:gd name="adj" fmla="val 2500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CA" sz="3600"/>
              <a:t>Solid</a:t>
            </a:r>
          </a:p>
        </p:txBody>
      </p:sp>
      <p:pic>
        <p:nvPicPr>
          <p:cNvPr id="6175" name="Picture 31">
            <a:extLst>
              <a:ext uri="{FF2B5EF4-FFF2-40B4-BE49-F238E27FC236}">
                <a16:creationId xmlns:a16="http://schemas.microsoft.com/office/drawing/2014/main" id="{07CDBF0B-8136-4313-A6A9-F7B674EF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628775"/>
            <a:ext cx="21240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6" name="AutoShape 32">
            <a:extLst>
              <a:ext uri="{FF2B5EF4-FFF2-40B4-BE49-F238E27FC236}">
                <a16:creationId xmlns:a16="http://schemas.microsoft.com/office/drawing/2014/main" id="{35EAF839-1F0A-4199-B8CC-8A5A758A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1400" y="2040732"/>
            <a:ext cx="2952750" cy="2449512"/>
          </a:xfrm>
          <a:prstGeom prst="cloudCallout">
            <a:avLst>
              <a:gd name="adj1" fmla="val -43764"/>
              <a:gd name="adj2" fmla="val 6471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/>
          </a:p>
          <a:p>
            <a:pPr algn="ctr" eaLnBrk="1" hangingPunct="1"/>
            <a:r>
              <a:rPr lang="en-CA" altLang="en-US" sz="3600" b="1"/>
              <a:t>Gas</a:t>
            </a:r>
          </a:p>
        </p:txBody>
      </p:sp>
      <p:sp>
        <p:nvSpPr>
          <p:cNvPr id="6177" name="Text Box 33">
            <a:extLst>
              <a:ext uri="{FF2B5EF4-FFF2-40B4-BE49-F238E27FC236}">
                <a16:creationId xmlns:a16="http://schemas.microsoft.com/office/drawing/2014/main" id="{83413E31-A630-4E6E-8403-2A2B34807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976" y="5118100"/>
            <a:ext cx="2987675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b="1" dirty="0"/>
              <a:t>The particles are close together</a:t>
            </a:r>
          </a:p>
          <a:p>
            <a:pPr algn="ctr" eaLnBrk="1" hangingPunct="1"/>
            <a:endParaRPr lang="en-CA" altLang="en-US" b="1" dirty="0"/>
          </a:p>
          <a:p>
            <a:pPr algn="ctr" eaLnBrk="1" hangingPunct="1"/>
            <a:r>
              <a:rPr lang="en-CA" altLang="en-US" b="1" dirty="0"/>
              <a:t>Very Strong Attraction</a:t>
            </a:r>
          </a:p>
          <a:p>
            <a:pPr algn="ctr" eaLnBrk="1" hangingPunct="1"/>
            <a:endParaRPr lang="en-CA" altLang="en-US" b="1" dirty="0"/>
          </a:p>
          <a:p>
            <a:pPr algn="ctr" eaLnBrk="1" hangingPunct="1"/>
            <a:r>
              <a:rPr lang="en-CA" altLang="en-US" b="1" dirty="0"/>
              <a:t>Little freedom to move</a:t>
            </a:r>
          </a:p>
        </p:txBody>
      </p:sp>
      <p:sp>
        <p:nvSpPr>
          <p:cNvPr id="6178" name="Text Box 34">
            <a:extLst>
              <a:ext uri="{FF2B5EF4-FFF2-40B4-BE49-F238E27FC236}">
                <a16:creationId xmlns:a16="http://schemas.microsoft.com/office/drawing/2014/main" id="{5AC8A968-34DA-4984-B111-82906AB0C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62" y="4953444"/>
            <a:ext cx="3600425" cy="19082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b="1" dirty="0">
                <a:solidFill>
                  <a:srgbClr val="0000CC"/>
                </a:solidFill>
              </a:rPr>
              <a:t>The particles are close together.</a:t>
            </a:r>
          </a:p>
          <a:p>
            <a:pPr algn="ctr" eaLnBrk="1" hangingPunct="1"/>
            <a:endParaRPr lang="en-CA" altLang="en-US" b="1" dirty="0">
              <a:solidFill>
                <a:srgbClr val="0000CC"/>
              </a:solidFill>
            </a:endParaRPr>
          </a:p>
          <a:p>
            <a:pPr algn="ctr" eaLnBrk="1" hangingPunct="1"/>
            <a:r>
              <a:rPr lang="en-CA" altLang="en-US" b="1" dirty="0">
                <a:solidFill>
                  <a:srgbClr val="0000CC"/>
                </a:solidFill>
              </a:rPr>
              <a:t>Fairly Strong Attraction</a:t>
            </a:r>
          </a:p>
          <a:p>
            <a:pPr algn="ctr" eaLnBrk="1" hangingPunct="1"/>
            <a:r>
              <a:rPr lang="en-CA" altLang="en-US" sz="1400" dirty="0">
                <a:solidFill>
                  <a:srgbClr val="0000CC"/>
                </a:solidFill>
              </a:rPr>
              <a:t>( a bit weaker than solid)</a:t>
            </a:r>
          </a:p>
          <a:p>
            <a:pPr algn="ctr" eaLnBrk="1" hangingPunct="1"/>
            <a:r>
              <a:rPr lang="en-CA" altLang="en-US" sz="1400" dirty="0">
                <a:solidFill>
                  <a:srgbClr val="0000CC"/>
                </a:solidFill>
              </a:rPr>
              <a:t>,(much stronger than gas)</a:t>
            </a:r>
          </a:p>
          <a:p>
            <a:pPr algn="ctr" eaLnBrk="1" hangingPunct="1"/>
            <a:r>
              <a:rPr lang="en-CA" altLang="en-US" b="1" dirty="0">
                <a:solidFill>
                  <a:srgbClr val="0000CC"/>
                </a:solidFill>
              </a:rPr>
              <a:t>Some freedom to move.</a:t>
            </a:r>
          </a:p>
        </p:txBody>
      </p:sp>
      <p:sp>
        <p:nvSpPr>
          <p:cNvPr id="6179" name="Text Box 35">
            <a:extLst>
              <a:ext uri="{FF2B5EF4-FFF2-40B4-BE49-F238E27FC236}">
                <a16:creationId xmlns:a16="http://schemas.microsoft.com/office/drawing/2014/main" id="{6DD4A977-BDCB-41D5-9415-D3E5A46B7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118100"/>
            <a:ext cx="3132137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b="1" dirty="0">
                <a:solidFill>
                  <a:schemeClr val="hlink"/>
                </a:solidFill>
              </a:rPr>
              <a:t>The particles are far apart</a:t>
            </a:r>
          </a:p>
          <a:p>
            <a:pPr algn="ctr" eaLnBrk="1" hangingPunct="1"/>
            <a:endParaRPr lang="en-CA" altLang="en-US" b="1" dirty="0">
              <a:solidFill>
                <a:schemeClr val="hlink"/>
              </a:solidFill>
            </a:endParaRPr>
          </a:p>
          <a:p>
            <a:pPr algn="ctr" eaLnBrk="1" hangingPunct="1"/>
            <a:r>
              <a:rPr lang="en-CA" altLang="en-US" b="1" dirty="0">
                <a:solidFill>
                  <a:schemeClr val="hlink"/>
                </a:solidFill>
              </a:rPr>
              <a:t>Little or no attraction</a:t>
            </a:r>
          </a:p>
          <a:p>
            <a:pPr algn="ctr" eaLnBrk="1" hangingPunct="1"/>
            <a:endParaRPr lang="en-CA" altLang="en-US" b="1" dirty="0">
              <a:solidFill>
                <a:schemeClr val="hlink"/>
              </a:solidFill>
            </a:endParaRPr>
          </a:p>
          <a:p>
            <a:pPr algn="ctr" eaLnBrk="1" hangingPunct="1"/>
            <a:r>
              <a:rPr lang="en-CA" altLang="en-US" b="1" dirty="0">
                <a:solidFill>
                  <a:schemeClr val="hlink"/>
                </a:solidFill>
              </a:rPr>
              <a:t>Lots of freedom of movement</a:t>
            </a:r>
          </a:p>
        </p:txBody>
      </p:sp>
      <p:sp>
        <p:nvSpPr>
          <p:cNvPr id="6180" name="Text Box 36">
            <a:extLst>
              <a:ext uri="{FF2B5EF4-FFF2-40B4-BE49-F238E27FC236}">
                <a16:creationId xmlns:a16="http://schemas.microsoft.com/office/drawing/2014/main" id="{253BDC0F-8B1F-4693-B022-4EA746F5B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3500438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3600">
                <a:solidFill>
                  <a:schemeClr val="bg1"/>
                </a:solidFill>
                <a:latin typeface="Arial" charset="0"/>
              </a:rPr>
              <a:t>Liquid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21965E-6 L -0.01736 0.00208 L -0.00156 -0.03376 L -3.33333E-6 4.21965E-6 Z " pathEditMode="relative" ptsTypes="AAAA">
                                      <p:cBhvr>
                                        <p:cTn id="26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2.31214E-7 L 0.01579 -0.0148 L -0.00174 -0.02543 L -8.61111E-6 2.31214E-7 Z " pathEditMode="relative" ptsTypes="AAAA">
                                      <p:cBhvr>
                                        <p:cTn id="28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6 -6.93642E-7 L 0.01597 -0.00647 L -0.00625 -0.01919 L -2.77778E-6 -6.93642E-7 Z " pathEditMode="relative" ptsTypes="AAAA">
                                      <p:cBhvr>
                                        <p:cTn id="30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1.56069E-6 L -0.00487 0.01063 " pathEditMode="relative" ptsTypes="AA">
                                      <p:cBhvr>
                                        <p:cTn id="3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4.50867E-6 L 0.01579 -4.50867E-6 L 0.00312 0.01688 L -5.27778E-6 -4.50867E-6 Z " pathEditMode="relative" ptsTypes="AAAA">
                                      <p:cBhvr>
                                        <p:cTn id="3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1387E-6 L 0.01111 -1.21387E-6 L 0.00313 -0.0148 L -3.33333E-6 -1.21387E-6 Z " pathEditMode="relative" ptsTypes="AAAA">
                                      <p:cBhvr>
                                        <p:cTn id="36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4.27746E-6 L 0.01111 -0.00855 " pathEditMode="relative" ptsTypes="AA">
                                      <p:cBhvr>
                                        <p:cTn id="3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58382E-6 L -0.00938 0.01272 L 0.00798 0.0148 L 1.66667E-6 -3.58382E-6 Z " pathEditMode="relative" ptsTypes="AAAA">
                                      <p:cBhvr>
                                        <p:cTn id="4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2.82146E-6 C 0.00764 2.82146E-6 0.01579 0.00578 0.01579 0.01295 C 0.01579 0.02012 0.00764 0.02613 -0.00226 0.02613 C -0.01198 0.02613 -0.0198 0.02012 -0.0198 0.01295 C -0.0198 0.00578 -0.01198 2.82146E-6 -0.00226 2.82146E-6 Z " pathEditMode="relative" rAng="0" ptsTypes="fffff">
                                      <p:cBhvr>
                                        <p:cTn id="42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C -0.01111 -0.01366 -0.02222 -0.02731 -0.02656 -0.04884 C -0.0309 -0.07037 -0.025 -0.12755 -0.02656 -0.12893 C -0.02812 -0.13032 -0.03142 -0.0794 -0.03663 -0.05787 C -0.04184 -0.03634 -0.04982 -0.02176 -0.05833 -3.33333E-6 C -0.06684 0.02176 -0.08402 0.05162 -0.08819 0.07338 C -0.09236 0.09514 -0.09079 0.1162 -0.08333 0.13102 C -0.07586 0.14583 -0.05746 0.15718 -0.04323 0.16227 C -0.02899 0.16736 -0.01163 0.17222 0.00174 0.16227 C 0.01511 0.15232 0.03438 0.12431 0.03681 0.10208 C 0.03924 0.07986 0.02188 0.04421 0.01667 0.02894 C 0.01146 0.01366 0.00816 0.01227 0.00504 0.01111 " pathEditMode="relative" ptsTypes="aaaaaaaaaaaA">
                                      <p:cBhvr>
                                        <p:cTn id="50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C -0.00469 0.02523 -0.00903 0.02986 -0.0066 0.05324 C -0.00417 0.07662 0.0033 0.12523 0.01493 0.14005 C 0.02656 0.15486 0.06024 0.15255 0.06337 0.14213 C 0.06649 0.13171 0.04028 0.10324 0.03333 0.07778 C 0.02639 0.05232 0.02361 0.01806 0.0217 -0.01111 C 0.01979 -0.04028 0.02535 -0.10093 0.0217 -0.09792 C 0.01805 -0.09491 0.00469 -0.02523 8.33333E-7 -3.7037E-7 Z " pathEditMode="relative" rAng="0" ptsTypes="aaaaaaaa">
                                      <p:cBhvr>
                                        <p:cTn id="52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26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69 C 0.00538 0.01481 0.04375 0.0125 0.05851 0.00277 C 0.07326 -0.00695 0.08715 -0.03264 0.08854 -0.05718 C 0.08993 -0.08172 0.07708 -0.13959 0.06684 -0.14375 C 0.0566 -0.14792 0.03889 -0.10579 0.02691 -0.08172 C 0.01493 -0.05764 -0.00503 -0.01343 0.00017 0.00069 Z " pathEditMode="relative" ptsTypes="aaaaaa">
                                      <p:cBhvr>
                                        <p:cTn id="54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347 C -0.01163 -0.00162 -0.03125 -0.04375 -0.03524 -0.06783 C -0.03923 -0.0919 -0.01892 -0.1338 -0.02534 -0.14792 C -0.03177 -0.16204 -0.06284 -0.16296 -0.07361 -0.15232 C -0.08437 -0.14167 -0.10642 -0.09584 -0.09027 -0.08357 C -0.07413 -0.0713 0.00695 -0.09259 0.02309 -0.07894 C 0.03924 -0.06528 0.00782 -0.00533 -0.00191 -0.00347 Z " pathEditMode="relative" rAng="0" ptsTypes="aaaaaaa">
                                      <p:cBhvr>
                                        <p:cTn id="56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-789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5 0.00926 C -0.01719 -0.06019 -0.01806 -0.12917 -0.00625 -0.15718 C 0.00555 -0.18519 0.04079 -0.17315 0.0552 -0.15926 C 0.06979 -0.1456 0.09027 -0.1007 0.08107 -0.07384 C 0.07204 -0.04722 0.01319 -0.01181 4.44444E-6 1.11111E-6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-972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C 0.0052 -0.03379 0.01041 -0.06759 0.02152 -0.06898 C 0.03264 -0.07037 0.06354 -0.03125 0.06666 -0.00903 C 0.06979 0.0132 0.05625 0.04908 0.03993 0.06435 C 0.02361 0.07963 -0.01476 0.09213 -0.03177 0.08218 C -0.04879 0.07222 -0.05955 0.03102 -0.06181 0.0044 C -0.06407 -0.02222 -0.05486 -0.06042 -0.04514 -0.07778 C -0.03542 -0.09514 -0.00955 -0.1118 -0.00348 -0.1 C 0.0026 -0.08819 -0.00296 -0.04745 -0.00834 -0.00671 " pathEditMode="relative" ptsTypes="aaaaaaaaA">
                                      <p:cBhvr>
                                        <p:cTn id="60" dur="2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7362E-19 C -0.00191 0.03912 -0.00382 0.07847 -0.00989 0.10671 C -0.01597 0.13495 -0.02743 0.1419 -0.03663 0.16898 C -0.04583 0.19606 -0.06684 0.24491 -0.06493 0.26898 C -0.06302 0.29305 -0.04201 0.30671 -0.025 0.31342 C -0.00798 0.32014 0.02101 0.32129 0.03681 0.30903 C 0.05261 0.29676 0.07049 0.26597 0.07014 0.24004 C 0.0698 0.21412 0.04792 0.1794 0.03507 0.15347 C 0.02223 0.12754 -0.00069 0.11227 -0.00659 0.08449 C -0.0125 0.05671 -0.00625 0.02176 -3.33333E-6 -0.0132 " pathEditMode="relative" ptsTypes="aaaaaaaaaA">
                                      <p:cBhvr>
                                        <p:cTn id="62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C -0.01962 0.02245 -0.03906 0.0449 -0.0401 0.06898 C -0.04114 0.09305 -0.02378 0.13194 -0.00677 0.14444 C 0.01025 0.15694 0.0441 0.15439 0.06163 0.14444 C 0.07917 0.13449 0.09688 0.10601 0.09827 0.08449 C 0.09966 0.06296 0.08021 0.04004 0.06997 0.01574 C 0.05973 -0.00857 0.04254 -0.03056 0.03663 -0.06204 C 0.03073 -0.09352 0.04236 -0.18172 0.0349 -0.17315 C 0.02743 -0.16459 -0.00121 -0.03889 -0.00833 -0.01112 " pathEditMode="relative" ptsTypes="aaaaaaaaA">
                                      <p:cBhvr>
                                        <p:cTn id="64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00162 C -0.0033 -0.02685 -0.03368 -0.05486 -0.04445 -0.0838 C -0.05521 -0.11273 -0.06493 -0.14514 -0.06771 -0.17477 C -0.07049 -0.2044 -0.05972 -0.26783 -0.06111 -0.26158 C -0.0625 -0.25533 -0.0691 -0.16783 -0.07604 -0.13704 C -0.08299 -0.10625 -0.09271 -0.09815 -0.10278 -0.07709 C -0.11285 -0.05602 -0.13785 -0.03334 -0.13611 -0.01042 C -0.13438 0.0125 -0.10851 0.04768 -0.09271 0.06065 C -0.07691 0.07361 -0.05677 0.07777 -0.04115 0.06736 C -0.02552 0.05694 -0.00226 0.02361 -0.00278 -0.00162 Z " pathEditMode="relative" rAng="0" ptsTypes="aaaaaaaaaa">
                                      <p:cBhvr>
                                        <p:cTn id="66" dur="2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6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2.59259E-6 L -0.40816 0.44676 L -0.86806 0.00671 L -0.38802 -0.53542 L 0.1217 -0.17107 L 1.66667E-6 2.59259E-6 Z " pathEditMode="relative" ptsTypes="AAAAAA">
                                      <p:cBhvr>
                                        <p:cTn id="74" dur="2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-1.85185E-6 L 0.21319 0.23774 L 0.01319 0.41111 L -0.78333 -0.4 L -0.51667 -0.58889 L 5.55556E-7 -1.85185E-6 Z " pathEditMode="relative" ptsTypes="AAAAAA">
                                      <p:cBhvr>
                                        <p:cTn id="7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3.7037E-6 L 0.2717 -0.3845 L 0.00833 -0.52223 C -0.14826 -0.35255 -0.30399 -0.18149 -0.46163 -0.01343 C -0.48819 0.01481 -0.53021 0.03078 -0.55 0.07106 C -0.55434 0.07986 -0.56719 0.10254 -0.57344 0.10879 C -0.59635 0.13217 -0.56788 0.10162 -0.58333 0.12222 C -0.58472 0.12407 -0.58837 0.12662 -0.58837 0.12662 L -0.71667 0.24884 L -0.45173 0.47337 L 0.1467 0.02222 " pathEditMode="relative" rAng="0" ptsTypes="AAfffffAAAA">
                                      <p:cBhvr>
                                        <p:cTn id="78" dur="2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92593E-6 L 0.11337 -0.0155 L -0.55834 -0.46226 L -0.8783 -0.05115 L 0.10989 0.45117 L 0.025 0.53774 L -0.88837 0.07547 L 2.5E-6 5.92593E-6 Z " pathEditMode="relative" ptsTypes="AAAAAAAA">
                                      <p:cBhvr>
                                        <p:cTn id="80" dur="20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3.7037E-7 L -0.0717 -0.38009 L -0.33003 0.61991 L -0.525 -0.37338 L -0.74166 0.61551 L -0.93489 -0.11991 L -0.8085 -0.37338 L -0.55503 0.61782 L -0.26684 -0.37338 L -0.15 0.61991 L 0.05834 0.37778 L 8.33333E-7 3.7037E-7 Z " pathEditMode="relative" ptsTypes="AAAAAAAAAAAA">
                                      <p:cBhvr>
                                        <p:cTn id="82" dur="20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6.11111E-6 -4.07407E-6 L -0.86164 0.33773 L -0.42831 0.6713 L 0.09999 -0.3199 L 0.13836 -0.06643 L -6.11111E-6 -4.07407E-6 Z " pathEditMode="relative" ptsTypes="AAAAAA">
                                      <p:cBhvr>
                                        <p:cTn id="84" dur="20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27778E-6 -7.77778E-6 L -0.2783 -0.41343 L -0.8033 -0.15348 L -0.11181 0.58888 L 0.19999 0.5199 L -5.27778E-6 -7.77778E-6 Z " pathEditMode="relative" ptsTypes="AAAAAA">
                                      <p:cBhvr>
                                        <p:cTn id="86" dur="20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-2.22222E-6 L -0.80503 -0.45787 L -0.78003 -0.50902 L 0.0533 0.48658 L 0.19341 0.2088 L 0.01007 0.0088 " pathEditMode="relative" ptsTypes="AAAAAA">
                                      <p:cBhvr>
                                        <p:cTn id="88" dur="20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38889E-6 1.48148E-6 L -0.3033 0.47778 L -0.6066 -0.5132 L -0.875 0.48009 L -0.94497 0.08889 L -0.7467 -0.5132 L -0.38837 0.48449 L -0.13993 -0.51111 L 0.05659 -0.14653 L -1.38889E-6 1.48148E-6 Z " pathEditMode="relative" ptsTypes="AAAAAAAAAA">
                                      <p:cBhvr>
                                        <p:cTn id="90" dur="2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55556E-6 L 0.10833 0.01783 L -0.87674 0.12894 L -0.32014 -0.56435 L 0.1283 -0.40439 L -0.89514 -0.10879 L 2.5E-6 5.55556E-6 Z " pathEditMode="relative" ptsTypes="AAAAAAA">
                                      <p:cBhvr>
                                        <p:cTn id="92" dur="2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/>
      <p:bldP spid="6149" grpId="0" animBg="1"/>
      <p:bldP spid="6150" grpId="0" animBg="1"/>
      <p:bldP spid="6151" grpId="0" animBg="1"/>
      <p:bldP spid="6152" grpId="0" animBg="1"/>
      <p:bldP spid="6153" grpId="0" animBg="1"/>
      <p:bldP spid="6154" grpId="0" animBg="1"/>
      <p:bldP spid="6155" grpId="0" animBg="1"/>
      <p:bldP spid="6156" grpId="0" animBg="1"/>
      <p:bldP spid="6157" grpId="0" animBg="1"/>
      <p:bldP spid="6158" grpId="0" animBg="1"/>
      <p:bldP spid="6159" grpId="0" animBg="1"/>
      <p:bldP spid="6160" grpId="0" animBg="1"/>
      <p:bldP spid="6161" grpId="0" animBg="1"/>
      <p:bldP spid="6162" grpId="0" animBg="1"/>
      <p:bldP spid="6163" grpId="0" animBg="1"/>
      <p:bldP spid="6164" grpId="0" animBg="1"/>
      <p:bldP spid="6165" grpId="0" animBg="1"/>
      <p:bldP spid="6166" grpId="0" animBg="1"/>
      <p:bldP spid="6167" grpId="0" animBg="1"/>
      <p:bldP spid="6168" grpId="0" animBg="1"/>
      <p:bldP spid="6169" grpId="0" animBg="1"/>
      <p:bldP spid="6169" grpId="1" animBg="1"/>
      <p:bldP spid="6170" grpId="0" animBg="1"/>
      <p:bldP spid="6171" grpId="0" animBg="1"/>
      <p:bldP spid="6172" grpId="0" animBg="1"/>
      <p:bldP spid="6173" grpId="0" animBg="1"/>
      <p:bldP spid="6174" grpId="0" animBg="1"/>
      <p:bldP spid="6176" grpId="0" animBg="1"/>
      <p:bldP spid="6177" grpId="0" animBg="1"/>
      <p:bldP spid="6178" grpId="0" animBg="1"/>
      <p:bldP spid="61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0E2BC3E-B9AA-45DB-966C-6F802B478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7939495" cy="1049235"/>
          </a:xfrm>
        </p:spPr>
        <p:txBody>
          <a:bodyPr/>
          <a:lstStyle/>
          <a:p>
            <a:r>
              <a:rPr lang="en-CA" altLang="en-US" dirty="0"/>
              <a:t>Summary Chart of Different Phases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E022903-E7B9-4518-9CE3-E1A2C6316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599"/>
              </p:ext>
            </p:extLst>
          </p:nvPr>
        </p:nvGraphicFramePr>
        <p:xfrm>
          <a:off x="0" y="1628800"/>
          <a:ext cx="9144000" cy="54955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7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r>
                        <a:rPr lang="en-CA" dirty="0"/>
                        <a:t>State</a:t>
                      </a: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Forces of Attraction of</a:t>
                      </a:r>
                      <a:r>
                        <a:rPr lang="en-CA" baseline="0" dirty="0"/>
                        <a:t> particles</a:t>
                      </a:r>
                      <a:endParaRPr lang="en-CA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Distance between Particles</a:t>
                      </a: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Freedom of Movement of particles</a:t>
                      </a: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Shape</a:t>
                      </a:r>
                    </a:p>
                    <a:p>
                      <a:r>
                        <a:rPr lang="en-CA" dirty="0"/>
                        <a:t>(definite or indefinite)</a:t>
                      </a: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Volume (definite or indefinite</a:t>
                      </a:r>
                    </a:p>
                  </a:txBody>
                  <a:tcP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238">
                <a:tc>
                  <a:txBody>
                    <a:bodyPr/>
                    <a:lstStyle/>
                    <a:p>
                      <a:r>
                        <a:rPr lang="en-CA" b="1" dirty="0"/>
                        <a:t>SOLID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Very Strong</a:t>
                      </a:r>
                    </a:p>
                    <a:p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The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bonds in a solid prevent the molecules from moving freely.</a:t>
                      </a:r>
                      <a:endParaRPr lang="en-CA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Close</a:t>
                      </a:r>
                      <a:r>
                        <a:rPr lang="en-CA" b="1" baseline="0" dirty="0"/>
                        <a:t> Together</a:t>
                      </a:r>
                      <a:endParaRPr lang="en-CA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Very Little </a:t>
                      </a:r>
                      <a:r>
                        <a:rPr lang="en-CA" dirty="0"/>
                        <a:t>Freedom of movement</a:t>
                      </a:r>
                    </a:p>
                    <a:p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(the particles can vibrate)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Definite</a:t>
                      </a:r>
                    </a:p>
                    <a:p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A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solid </a:t>
                      </a:r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keeps shape,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even when you move it around</a:t>
                      </a:r>
                      <a:endParaRPr lang="en-CA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Definite</a:t>
                      </a:r>
                    </a:p>
                    <a:p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A solid keeps  its volume,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even when you move it around.</a:t>
                      </a:r>
                      <a:endParaRPr lang="en-CA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8090">
                <a:tc>
                  <a:txBody>
                    <a:bodyPr/>
                    <a:lstStyle/>
                    <a:p>
                      <a:r>
                        <a:rPr lang="en-CA" b="1" dirty="0"/>
                        <a:t>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dirty="0">
                          <a:solidFill>
                            <a:schemeClr val="tx1"/>
                          </a:solidFill>
                        </a:rPr>
                        <a:t>Fairly Strong </a:t>
                      </a:r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Slightly weaker than a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solid, but strong enough to keep the liquid together.</a:t>
                      </a:r>
                      <a:endParaRPr lang="en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Close together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dirty="0">
                          <a:solidFill>
                            <a:schemeClr val="tx1"/>
                          </a:solidFill>
                        </a:rPr>
                        <a:t>Some</a:t>
                      </a: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 Freedom of movement</a:t>
                      </a:r>
                    </a:p>
                    <a:p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(particles slide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&amp; rotate)</a:t>
                      </a:r>
                      <a:endParaRPr lang="en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dirty="0">
                          <a:latin typeface="Tahoma" pitchFamily="34" charset="0"/>
                          <a:cs typeface="Tahoma" pitchFamily="34" charset="0"/>
                        </a:rPr>
                        <a:t>In</a:t>
                      </a:r>
                      <a:r>
                        <a:rPr lang="en-CA" dirty="0"/>
                        <a:t>definite</a:t>
                      </a:r>
                    </a:p>
                    <a:p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Liquids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take the shape of their </a:t>
                      </a:r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container,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but they may not fill it to the top.</a:t>
                      </a:r>
                      <a:endParaRPr lang="en-CA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Definite</a:t>
                      </a:r>
                    </a:p>
                    <a:p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Liquids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keeps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their </a:t>
                      </a:r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volume,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even if you pour them into a new container.</a:t>
                      </a:r>
                      <a:endParaRPr lang="en-CA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8090">
                <a:tc>
                  <a:txBody>
                    <a:bodyPr/>
                    <a:lstStyle/>
                    <a:p>
                      <a:r>
                        <a:rPr lang="en-CA" b="1" dirty="0"/>
                        <a:t>GAS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None </a:t>
                      </a:r>
                    </a:p>
                    <a:p>
                      <a:r>
                        <a:rPr lang="en-CA" sz="1600" dirty="0"/>
                        <a:t>(or very weak)</a:t>
                      </a:r>
                    </a:p>
                    <a:p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The lack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of bonds lets the molecules move anywhere</a:t>
                      </a:r>
                      <a:endParaRPr lang="en-CA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Far Apart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Lots</a:t>
                      </a:r>
                      <a:r>
                        <a:rPr lang="en-CA" dirty="0"/>
                        <a:t> of Freedom</a:t>
                      </a:r>
                      <a:r>
                        <a:rPr lang="en-CA" baseline="0" dirty="0"/>
                        <a:t> of movement</a:t>
                      </a:r>
                      <a:endParaRPr lang="en-CA" dirty="0"/>
                    </a:p>
                    <a:p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(particles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move anywhere)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>
                          <a:latin typeface="Tahoma" pitchFamily="34" charset="0"/>
                          <a:cs typeface="Tahoma" pitchFamily="34" charset="0"/>
                        </a:rPr>
                        <a:t>In</a:t>
                      </a:r>
                      <a:r>
                        <a:rPr lang="en-CA" dirty="0"/>
                        <a:t>definite</a:t>
                      </a:r>
                    </a:p>
                    <a:p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A gas takes the shape of its container, and fills it completely.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>
                          <a:latin typeface="Tahoma" pitchFamily="34" charset="0"/>
                          <a:cs typeface="Tahoma" pitchFamily="34" charset="0"/>
                        </a:rPr>
                        <a:t>In</a:t>
                      </a:r>
                      <a:r>
                        <a:rPr lang="en-CA" dirty="0"/>
                        <a:t>definite</a:t>
                      </a:r>
                    </a:p>
                    <a:p>
                      <a:r>
                        <a:rPr lang="en-CA" sz="1400" dirty="0">
                          <a:solidFill>
                            <a:schemeClr val="tx2"/>
                          </a:solidFill>
                        </a:rPr>
                        <a:t>A gas fills its container completely,</a:t>
                      </a:r>
                      <a:r>
                        <a:rPr lang="en-CA" sz="1400" baseline="0" dirty="0">
                          <a:solidFill>
                            <a:schemeClr val="tx2"/>
                          </a:solidFill>
                        </a:rPr>
                        <a:t> changing its volume to do so.</a:t>
                      </a:r>
                      <a:endParaRPr lang="en-CA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0495F18-CB67-438D-93DE-B1F2A3F3A1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0663"/>
            <a:ext cx="3311525" cy="9080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Classification: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EE7CFF1-88A2-4200-8E57-F18B5FBB8B8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758825"/>
            <a:ext cx="7489825" cy="1982788"/>
          </a:xfrm>
        </p:spPr>
        <p:txBody>
          <a:bodyPr/>
          <a:lstStyle/>
          <a:p>
            <a:pPr eaLnBrk="1" hangingPunct="1"/>
            <a:r>
              <a:rPr lang="en-US" altLang="en-US" dirty="0"/>
              <a:t>Everything that has a mass and volume is “</a:t>
            </a:r>
            <a:r>
              <a:rPr lang="en-US" altLang="en-US" b="1" dirty="0">
                <a:solidFill>
                  <a:schemeClr val="accent1"/>
                </a:solidFill>
              </a:rPr>
              <a:t>matter</a:t>
            </a:r>
            <a:r>
              <a:rPr lang="en-US" altLang="en-US" dirty="0"/>
              <a:t>”</a:t>
            </a:r>
          </a:p>
          <a:p>
            <a:pPr eaLnBrk="1" hangingPunct="1"/>
            <a:r>
              <a:rPr lang="en-US" altLang="en-US" dirty="0"/>
              <a:t>Matter can also be classified this way: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5E8F3726-2AE2-40FD-8840-53883A65F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211" y="1772816"/>
            <a:ext cx="2895600" cy="617537"/>
          </a:xfrm>
          <a:prstGeom prst="rect">
            <a:avLst/>
          </a:prstGeom>
          <a:solidFill>
            <a:srgbClr val="FFCC66">
              <a:alpha val="74901"/>
            </a:srgbClr>
          </a:solidFill>
          <a:ln w="3810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>
                <a:latin typeface="Verdana" panose="020B0604030504040204" pitchFamily="34" charset="0"/>
              </a:rPr>
              <a:t>Matter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F06A611D-7A39-4CC2-9235-6B0C86467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636912"/>
            <a:ext cx="3733800" cy="557212"/>
          </a:xfrm>
          <a:prstGeom prst="rect">
            <a:avLst/>
          </a:prstGeom>
          <a:solidFill>
            <a:srgbClr val="FFFF00">
              <a:alpha val="74901"/>
            </a:srgbClr>
          </a:solidFill>
          <a:ln w="3810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Verdana" panose="020B0604030504040204" pitchFamily="34" charset="0"/>
              </a:rPr>
              <a:t>Pure Substances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90EF6FC0-6410-4D7E-BB14-8477380A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636912"/>
            <a:ext cx="2362200" cy="557213"/>
          </a:xfrm>
          <a:prstGeom prst="rect">
            <a:avLst/>
          </a:prstGeom>
          <a:solidFill>
            <a:srgbClr val="FF99CC">
              <a:alpha val="39999"/>
            </a:srgbClr>
          </a:solidFill>
          <a:ln w="3810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Verdana" panose="020B0604030504040204" pitchFamily="34" charset="0"/>
              </a:rPr>
              <a:t>Mixtures</a:t>
            </a:r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13121B73-B58D-4249-8039-0AE8848D8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861048"/>
            <a:ext cx="1730375" cy="495300"/>
          </a:xfrm>
          <a:prstGeom prst="rect">
            <a:avLst/>
          </a:prstGeom>
          <a:solidFill>
            <a:srgbClr val="FFFF00">
              <a:alpha val="74901"/>
            </a:srgbClr>
          </a:solidFill>
          <a:ln w="3810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latin typeface="Verdana" panose="020B0604030504040204" pitchFamily="34" charset="0"/>
              </a:rPr>
              <a:t>Element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08D889EB-EB4E-4864-B647-E1DD02D15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869804"/>
            <a:ext cx="2057400" cy="495300"/>
          </a:xfrm>
          <a:prstGeom prst="rect">
            <a:avLst/>
          </a:prstGeom>
          <a:solidFill>
            <a:srgbClr val="FFFF00">
              <a:alpha val="74901"/>
            </a:srgbClr>
          </a:solidFill>
          <a:ln w="3810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Verdana" panose="020B0604030504040204" pitchFamily="34" charset="0"/>
              </a:rPr>
              <a:t>Compound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2129A88A-681D-40EF-BDE1-A83B7CE03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9921" y="4365104"/>
            <a:ext cx="1806575" cy="1225550"/>
          </a:xfrm>
          <a:prstGeom prst="rect">
            <a:avLst/>
          </a:prstGeom>
          <a:solidFill>
            <a:srgbClr val="FF99CC">
              <a:alpha val="39999"/>
            </a:srgbClr>
          </a:solidFill>
          <a:ln w="3810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latin typeface="Verdana" panose="020B0604030504040204" pitchFamily="34" charset="0"/>
              </a:rPr>
              <a:t>Hetero-geneous Mixture</a:t>
            </a:r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B3F8FAC6-179A-48B7-8747-A562268B9F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0" y="3356992"/>
            <a:ext cx="228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80" name="Line 12">
            <a:extLst>
              <a:ext uri="{FF2B5EF4-FFF2-40B4-BE49-F238E27FC236}">
                <a16:creationId xmlns:a16="http://schemas.microsoft.com/office/drawing/2014/main" id="{880BE67C-23B3-480F-8DA6-AB8E112A23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3356992"/>
            <a:ext cx="152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81" name="Line 13">
            <a:extLst>
              <a:ext uri="{FF2B5EF4-FFF2-40B4-BE49-F238E27FC236}">
                <a16:creationId xmlns:a16="http://schemas.microsoft.com/office/drawing/2014/main" id="{D181D604-7635-428D-9162-23253AA9E4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3573016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82" name="Line 14">
            <a:extLst>
              <a:ext uri="{FF2B5EF4-FFF2-40B4-BE49-F238E27FC236}">
                <a16:creationId xmlns:a16="http://schemas.microsoft.com/office/drawing/2014/main" id="{20B9D99F-AA32-401B-97BE-3B1C098BF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573016"/>
            <a:ext cx="304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83" name="Freeform 15">
            <a:extLst>
              <a:ext uri="{FF2B5EF4-FFF2-40B4-BE49-F238E27FC236}">
                <a16:creationId xmlns:a16="http://schemas.microsoft.com/office/drawing/2014/main" id="{19A92A15-5725-4E28-B1EE-0C85965FF0E4}"/>
              </a:ext>
            </a:extLst>
          </p:cNvPr>
          <p:cNvSpPr>
            <a:spLocks/>
          </p:cNvSpPr>
          <p:nvPr/>
        </p:nvSpPr>
        <p:spPr bwMode="auto">
          <a:xfrm>
            <a:off x="6190434" y="2042617"/>
            <a:ext cx="779463" cy="522287"/>
          </a:xfrm>
          <a:custGeom>
            <a:avLst/>
            <a:gdLst>
              <a:gd name="T0" fmla="*/ 0 w 491"/>
              <a:gd name="T1" fmla="*/ 2147483647 h 329"/>
              <a:gd name="T2" fmla="*/ 2147483647 w 491"/>
              <a:gd name="T3" fmla="*/ 0 h 329"/>
              <a:gd name="T4" fmla="*/ 2147483647 w 491"/>
              <a:gd name="T5" fmla="*/ 2147483647 h 329"/>
              <a:gd name="T6" fmla="*/ 0 60000 65536"/>
              <a:gd name="T7" fmla="*/ 0 60000 65536"/>
              <a:gd name="T8" fmla="*/ 0 60000 65536"/>
              <a:gd name="T9" fmla="*/ 0 w 491"/>
              <a:gd name="T10" fmla="*/ 0 h 329"/>
              <a:gd name="T11" fmla="*/ 491 w 491"/>
              <a:gd name="T12" fmla="*/ 329 h 3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1" h="329">
                <a:moveTo>
                  <a:pt x="0" y="2"/>
                </a:moveTo>
                <a:lnTo>
                  <a:pt x="491" y="0"/>
                </a:lnTo>
                <a:lnTo>
                  <a:pt x="491" y="329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84" name="Freeform 16">
            <a:extLst>
              <a:ext uri="{FF2B5EF4-FFF2-40B4-BE49-F238E27FC236}">
                <a16:creationId xmlns:a16="http://schemas.microsoft.com/office/drawing/2014/main" id="{B15FBCA3-4BD9-4ADD-A295-DD747419B137}"/>
              </a:ext>
            </a:extLst>
          </p:cNvPr>
          <p:cNvSpPr>
            <a:spLocks/>
          </p:cNvSpPr>
          <p:nvPr/>
        </p:nvSpPr>
        <p:spPr bwMode="auto">
          <a:xfrm flipH="1">
            <a:off x="2286000" y="2060848"/>
            <a:ext cx="779463" cy="522287"/>
          </a:xfrm>
          <a:custGeom>
            <a:avLst/>
            <a:gdLst>
              <a:gd name="T0" fmla="*/ 0 w 491"/>
              <a:gd name="T1" fmla="*/ 2147483647 h 329"/>
              <a:gd name="T2" fmla="*/ 2147483647 w 491"/>
              <a:gd name="T3" fmla="*/ 0 h 329"/>
              <a:gd name="T4" fmla="*/ 2147483647 w 491"/>
              <a:gd name="T5" fmla="*/ 2147483647 h 329"/>
              <a:gd name="T6" fmla="*/ 0 60000 65536"/>
              <a:gd name="T7" fmla="*/ 0 60000 65536"/>
              <a:gd name="T8" fmla="*/ 0 60000 65536"/>
              <a:gd name="T9" fmla="*/ 0 w 491"/>
              <a:gd name="T10" fmla="*/ 0 h 329"/>
              <a:gd name="T11" fmla="*/ 491 w 491"/>
              <a:gd name="T12" fmla="*/ 329 h 3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1" h="329">
                <a:moveTo>
                  <a:pt x="0" y="2"/>
                </a:moveTo>
                <a:lnTo>
                  <a:pt x="491" y="0"/>
                </a:lnTo>
                <a:lnTo>
                  <a:pt x="491" y="329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85" name="AutoShape 17">
            <a:extLst>
              <a:ext uri="{FF2B5EF4-FFF2-40B4-BE49-F238E27FC236}">
                <a16:creationId xmlns:a16="http://schemas.microsoft.com/office/drawing/2014/main" id="{DA67E51A-9435-4896-A955-732DC7645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429000"/>
            <a:ext cx="2003425" cy="1008063"/>
          </a:xfrm>
          <a:prstGeom prst="leftArrow">
            <a:avLst>
              <a:gd name="adj1" fmla="val 50000"/>
              <a:gd name="adj2" fmla="val 49685"/>
            </a:avLst>
          </a:prstGeom>
          <a:solidFill>
            <a:srgbClr val="0033CC"/>
          </a:solidFill>
          <a:ln w="57150">
            <a:solidFill>
              <a:srgbClr val="FF99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b="1">
                <a:solidFill>
                  <a:schemeClr val="bg1"/>
                </a:solidFill>
              </a:rPr>
              <a:t>Mixtures can be </a:t>
            </a:r>
          </a:p>
          <a:p>
            <a:pPr algn="ctr" eaLnBrk="1" hangingPunct="1"/>
            <a:r>
              <a:rPr lang="en-CA" altLang="en-US" sz="1400" b="1">
                <a:solidFill>
                  <a:schemeClr val="bg1"/>
                </a:solidFill>
              </a:rPr>
              <a:t>physically separated</a:t>
            </a:r>
            <a:r>
              <a:rPr lang="en-CA" altLang="en-US" sz="1400"/>
              <a:t> </a:t>
            </a:r>
          </a:p>
        </p:txBody>
      </p:sp>
      <p:sp>
        <p:nvSpPr>
          <p:cNvPr id="7186" name="AutoShape 18">
            <a:extLst>
              <a:ext uri="{FF2B5EF4-FFF2-40B4-BE49-F238E27FC236}">
                <a16:creationId xmlns:a16="http://schemas.microsoft.com/office/drawing/2014/main" id="{BA4E9795-1C5D-464E-BB99-4F21AF17175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796480" y="3977928"/>
            <a:ext cx="647700" cy="1584325"/>
          </a:xfrm>
          <a:prstGeom prst="curvedLeftArrow">
            <a:avLst>
              <a:gd name="adj1" fmla="val 41164"/>
              <a:gd name="adj2" fmla="val 90086"/>
              <a:gd name="adj3" fmla="val 33333"/>
            </a:avLst>
          </a:prstGeom>
          <a:solidFill>
            <a:schemeClr val="bg2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28398" dir="1593903" algn="ctr" rotWithShape="0">
              <a:schemeClr val="tx1">
                <a:alpha val="50000"/>
              </a:schemeClr>
            </a:outerShdw>
          </a:effectLst>
        </p:spPr>
        <p:txBody>
          <a:bodyPr rot="10800000" vert="eaVert" wrap="none" anchor="ctr"/>
          <a:lstStyle/>
          <a:p>
            <a:pPr algn="ctr">
              <a:defRPr/>
            </a:pPr>
            <a:r>
              <a:rPr lang="en-C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compounds can be </a:t>
            </a:r>
          </a:p>
          <a:p>
            <a:pPr algn="ctr">
              <a:defRPr/>
            </a:pPr>
            <a:r>
              <a:rPr lang="en-C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chemically separated</a:t>
            </a:r>
          </a:p>
        </p:txBody>
      </p:sp>
      <p:sp>
        <p:nvSpPr>
          <p:cNvPr id="7190" name="Text Box 22">
            <a:extLst>
              <a:ext uri="{FF2B5EF4-FFF2-40B4-BE49-F238E27FC236}">
                <a16:creationId xmlns:a16="http://schemas.microsoft.com/office/drawing/2014/main" id="{E48BB472-8BB2-4A89-A689-C550E0316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237312"/>
            <a:ext cx="1325562" cy="495300"/>
          </a:xfrm>
          <a:prstGeom prst="rect">
            <a:avLst/>
          </a:prstGeom>
          <a:solidFill>
            <a:srgbClr val="FF99CC">
              <a:alpha val="49019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sz="2400"/>
              <a:t>Solution</a:t>
            </a:r>
          </a:p>
        </p:txBody>
      </p:sp>
      <p:sp>
        <p:nvSpPr>
          <p:cNvPr id="7191" name="Line 23">
            <a:extLst>
              <a:ext uri="{FF2B5EF4-FFF2-40B4-BE49-F238E27FC236}">
                <a16:creationId xmlns:a16="http://schemas.microsoft.com/office/drawing/2014/main" id="{D199ED6C-5578-4FA4-A488-E6E7E6069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888" y="5733256"/>
            <a:ext cx="287337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92" name="Text Box 24">
            <a:extLst>
              <a:ext uri="{FF2B5EF4-FFF2-40B4-BE49-F238E27FC236}">
                <a16:creationId xmlns:a16="http://schemas.microsoft.com/office/drawing/2014/main" id="{5115E4CB-3310-4E9B-9496-7E24D7C8D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180138"/>
            <a:ext cx="1150938" cy="677862"/>
          </a:xfrm>
          <a:prstGeom prst="rect">
            <a:avLst/>
          </a:prstGeom>
          <a:solidFill>
            <a:srgbClr val="FF99CC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400"/>
              <a:t>Colloid</a:t>
            </a:r>
          </a:p>
          <a:p>
            <a:pPr algn="ctr" eaLnBrk="1" hangingPunct="1"/>
            <a:r>
              <a:rPr lang="en-CA" altLang="en-US" sz="1200"/>
              <a:t>or </a:t>
            </a:r>
            <a:r>
              <a:rPr lang="en-CA" altLang="en-US" sz="1400" b="1"/>
              <a:t>emulsion</a:t>
            </a:r>
          </a:p>
        </p:txBody>
      </p:sp>
      <p:sp>
        <p:nvSpPr>
          <p:cNvPr id="7193" name="Line 25">
            <a:extLst>
              <a:ext uri="{FF2B5EF4-FFF2-40B4-BE49-F238E27FC236}">
                <a16:creationId xmlns:a16="http://schemas.microsoft.com/office/drawing/2014/main" id="{83C5D2C1-55A9-437C-A06A-CB59672C1D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2363" y="5661248"/>
            <a:ext cx="360362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94" name="Line 26">
            <a:extLst>
              <a:ext uri="{FF2B5EF4-FFF2-40B4-BE49-F238E27FC236}">
                <a16:creationId xmlns:a16="http://schemas.microsoft.com/office/drawing/2014/main" id="{DEAC6A74-63AC-4E1E-A02F-CCB8279CB8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088" y="4509120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95" name="Text Box 27">
            <a:extLst>
              <a:ext uri="{FF2B5EF4-FFF2-40B4-BE49-F238E27FC236}">
                <a16:creationId xmlns:a16="http://schemas.microsoft.com/office/drawing/2014/main" id="{92C997C3-8783-40E1-BDCE-8B2319B89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5140716"/>
            <a:ext cx="1944688" cy="9144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Verdana" panose="020B0604030504040204" pitchFamily="34" charset="0"/>
              </a:rPr>
              <a:t>Gold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dirty="0">
                <a:latin typeface="Verdana" panose="020B0604030504040204" pitchFamily="34" charset="0"/>
              </a:rPr>
              <a:t>one of 118 atoms of the periodic table</a:t>
            </a:r>
          </a:p>
        </p:txBody>
      </p:sp>
      <p:sp>
        <p:nvSpPr>
          <p:cNvPr id="7196" name="Text Box 28">
            <a:extLst>
              <a:ext uri="{FF2B5EF4-FFF2-40B4-BE49-F238E27FC236}">
                <a16:creationId xmlns:a16="http://schemas.microsoft.com/office/drawing/2014/main" id="{4DF4AC4A-BE34-4C2D-A48E-BCDF2099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157192"/>
            <a:ext cx="1835150" cy="9144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Verdana" panose="020B0604030504040204" pitchFamily="34" charset="0"/>
              </a:rPr>
              <a:t>Water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dirty="0">
                <a:latin typeface="Verdana" panose="020B0604030504040204" pitchFamily="34" charset="0"/>
              </a:rPr>
              <a:t>or any of thousands of compounds</a:t>
            </a:r>
          </a:p>
        </p:txBody>
      </p:sp>
      <p:sp>
        <p:nvSpPr>
          <p:cNvPr id="7197" name="Line 29">
            <a:extLst>
              <a:ext uri="{FF2B5EF4-FFF2-40B4-BE49-F238E27FC236}">
                <a16:creationId xmlns:a16="http://schemas.microsoft.com/office/drawing/2014/main" id="{06BABBC3-D403-41F2-887E-345A29159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09120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98" name="Text Box 30">
            <a:extLst>
              <a:ext uri="{FF2B5EF4-FFF2-40B4-BE49-F238E27FC236}">
                <a16:creationId xmlns:a16="http://schemas.microsoft.com/office/drawing/2014/main" id="{7B46A1C0-08AE-44B4-9828-45768098D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313" y="6237312"/>
            <a:ext cx="1817687" cy="495300"/>
          </a:xfrm>
          <a:prstGeom prst="rect">
            <a:avLst/>
          </a:prstGeom>
          <a:solidFill>
            <a:srgbClr val="FF99CC">
              <a:alpha val="49019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sz="2400"/>
              <a:t>Suspension</a:t>
            </a:r>
          </a:p>
        </p:txBody>
      </p:sp>
      <p:sp>
        <p:nvSpPr>
          <p:cNvPr id="7199" name="Line 31">
            <a:extLst>
              <a:ext uri="{FF2B5EF4-FFF2-40B4-BE49-F238E27FC236}">
                <a16:creationId xmlns:a16="http://schemas.microsoft.com/office/drawing/2014/main" id="{6D1FDC42-E1EC-464D-84D2-D91DC7A766F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6550" y="5661248"/>
            <a:ext cx="287338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200" name="Line 32">
            <a:extLst>
              <a:ext uri="{FF2B5EF4-FFF2-40B4-BE49-F238E27FC236}">
                <a16:creationId xmlns:a16="http://schemas.microsoft.com/office/drawing/2014/main" id="{433CE0D1-BD8C-4454-A33E-2E2DE64F1E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9925" y="5733256"/>
            <a:ext cx="287338" cy="2889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E1A65A04-3D65-4144-BD0C-241B14355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365104"/>
            <a:ext cx="1800225" cy="1225550"/>
          </a:xfrm>
          <a:prstGeom prst="rect">
            <a:avLst/>
          </a:prstGeom>
          <a:solidFill>
            <a:srgbClr val="FF99CC">
              <a:alpha val="39999"/>
            </a:srgbClr>
          </a:solidFill>
          <a:ln w="3810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latin typeface="Verdana" panose="020B0604030504040204" pitchFamily="34" charset="0"/>
              </a:rPr>
              <a:t>Homo-geneous Mixture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800" decel="100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800" decel="100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800" decel="100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3" grpId="0" animBg="1"/>
      <p:bldP spid="7174" grpId="0" animBg="1"/>
      <p:bldP spid="7175" grpId="0" animBg="1"/>
      <p:bldP spid="7176" grpId="0" animBg="1"/>
      <p:bldP spid="7177" grpId="0" animBg="1"/>
      <p:bldP spid="7185" grpId="0" animBg="1"/>
      <p:bldP spid="7186" grpId="0" animBg="1"/>
      <p:bldP spid="7190" grpId="0" animBg="1"/>
      <p:bldP spid="7192" grpId="0" animBg="1"/>
      <p:bldP spid="7195" grpId="0"/>
      <p:bldP spid="7196" grpId="0"/>
      <p:bldP spid="7198" grpId="0" animBg="1"/>
      <p:bldP spid="71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80" name="Rectangle 32779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82" name="Rectangle 32781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A0F9F512-B3E6-4AFC-863E-3EF62B135B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89462" y="962902"/>
            <a:ext cx="3132288" cy="238082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CA" sz="4200" dirty="0"/>
              <a:t>Lesson 1.2</a:t>
            </a:r>
            <a:br>
              <a:rPr lang="en-CA" sz="4200" dirty="0"/>
            </a:br>
            <a:br>
              <a:rPr lang="en-CA" sz="4200" dirty="0"/>
            </a:br>
            <a:r>
              <a:rPr lang="en-CA" sz="4200" dirty="0"/>
              <a:t>MIXTURES</a:t>
            </a: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5CC7D1FF-6084-4EC5-8D76-960E5671138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89462" y="3531204"/>
            <a:ext cx="7226954" cy="161064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CA" sz="2000" dirty="0"/>
              <a:t>A </a:t>
            </a:r>
            <a:r>
              <a:rPr lang="en-CA" sz="2000" b="1" u="sng" dirty="0"/>
              <a:t>mixture</a:t>
            </a:r>
            <a:r>
              <a:rPr lang="en-CA" sz="2000" dirty="0"/>
              <a:t> contains  at least two different substances.</a:t>
            </a:r>
          </a:p>
          <a:p>
            <a:pPr eaLnBrk="1" hangingPunct="1">
              <a:defRPr/>
            </a:pPr>
            <a:r>
              <a:rPr lang="en-CA" sz="2000" dirty="0"/>
              <a:t>Mixtures are </a:t>
            </a:r>
            <a:r>
              <a:rPr lang="en-CA" sz="2000" b="1" u="sng" dirty="0"/>
              <a:t>not</a:t>
            </a:r>
            <a:r>
              <a:rPr lang="en-CA" sz="2000" dirty="0"/>
              <a:t> pure substances.</a:t>
            </a:r>
          </a:p>
          <a:p>
            <a:pPr eaLnBrk="1" hangingPunct="1">
              <a:defRPr/>
            </a:pPr>
            <a:endParaRPr lang="en-CA" sz="1400" dirty="0"/>
          </a:p>
          <a:p>
            <a:pPr eaLnBrk="1" hangingPunct="1">
              <a:defRPr/>
            </a:pPr>
            <a:endParaRPr lang="en-CA" sz="1400" dirty="0"/>
          </a:p>
        </p:txBody>
      </p:sp>
      <p:cxnSp>
        <p:nvCxnSpPr>
          <p:cNvPr id="32784" name="Straight Connector 32783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9462" y="3528543"/>
            <a:ext cx="31286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2777" name="Graphic 32776" descr="Pencil">
            <a:extLst>
              <a:ext uri="{FF2B5EF4-FFF2-40B4-BE49-F238E27FC236}">
                <a16:creationId xmlns:a16="http://schemas.microsoft.com/office/drawing/2014/main" id="{88A7473A-CED3-C974-0D50-47E13742F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476672"/>
            <a:ext cx="2153202" cy="2153202"/>
          </a:xfrm>
          <a:prstGeom prst="rect">
            <a:avLst/>
          </a:prstGeom>
        </p:spPr>
      </p:pic>
      <p:pic>
        <p:nvPicPr>
          <p:cNvPr id="32786" name="Picture 32785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2788" name="Straight Connector 32787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B11B611-1B79-4ABC-8D72-4DC85A2A5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D9447CC7-2393-417B-A420-7853BF787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847088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3AABF25-77EA-71F7-98E7-A1F281A8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5" y="804519"/>
            <a:ext cx="2643888" cy="1049235"/>
          </a:xfrm>
        </p:spPr>
        <p:txBody>
          <a:bodyPr>
            <a:normAutofit/>
          </a:bodyPr>
          <a:lstStyle/>
          <a:p>
            <a:r>
              <a:rPr lang="en-CA" altLang="en-US" sz="2500" dirty="0"/>
              <a:t>Homogeneous Mixtures</a:t>
            </a:r>
            <a:endParaRPr lang="en-CA" sz="2500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9954531-3F27-4E48-83B1-1123C5BA4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70AC5-4A45-98C5-92A8-C5FB2B6B3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015731"/>
            <a:ext cx="3744416" cy="4037745"/>
          </a:xfrm>
        </p:spPr>
        <p:txBody>
          <a:bodyPr>
            <a:normAutofit fontScale="92500"/>
          </a:bodyPr>
          <a:lstStyle/>
          <a:p>
            <a:pPr marL="0" indent="0" eaLnBrk="1" hangingPunct="1">
              <a:lnSpc>
                <a:spcPct val="110000"/>
              </a:lnSpc>
              <a:buNone/>
            </a:pPr>
            <a:r>
              <a:rPr lang="en-CA" altLang="en-US" sz="1800" dirty="0"/>
              <a:t>Homogeneous mixtures (solutions, colloids and emulsions) are </a:t>
            </a:r>
            <a:r>
              <a:rPr lang="en-CA" altLang="en-US" sz="1800" b="1" u="sng" dirty="0"/>
              <a:t>evenly</a:t>
            </a:r>
            <a:r>
              <a:rPr lang="en-CA" altLang="en-US" sz="1800" dirty="0"/>
              <a:t> mixed. 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en-CA" altLang="en-US" sz="1800" dirty="0"/>
          </a:p>
          <a:p>
            <a:pPr lvl="1" eaLnBrk="1" hangingPunct="1">
              <a:lnSpc>
                <a:spcPct val="110000"/>
              </a:lnSpc>
            </a:pPr>
            <a:r>
              <a:rPr lang="en-CA" altLang="en-US" sz="1800" dirty="0"/>
              <a:t>If they are liquid mixtures they are usually transparent and don’t settle.  If they are solid mixtures they may be transparent, translucent, opaque, or metallic.</a:t>
            </a:r>
          </a:p>
          <a:p>
            <a:pPr marL="457200" lvl="1" indent="0" eaLnBrk="1" hangingPunct="1">
              <a:lnSpc>
                <a:spcPct val="110000"/>
              </a:lnSpc>
              <a:buNone/>
            </a:pPr>
            <a:endParaRPr lang="en-CA" altLang="en-US" sz="1800" dirty="0"/>
          </a:p>
          <a:p>
            <a:pPr lvl="1" eaLnBrk="1" hangingPunct="1">
              <a:lnSpc>
                <a:spcPct val="110000"/>
              </a:lnSpc>
            </a:pPr>
            <a:r>
              <a:rPr lang="en-CA" altLang="en-US" sz="1800" dirty="0"/>
              <a:t>Examples: apple juice, Kool-Aid, sugar water, glass, bronze, air</a:t>
            </a:r>
          </a:p>
          <a:p>
            <a:pPr>
              <a:lnSpc>
                <a:spcPct val="110000"/>
              </a:lnSpc>
            </a:pPr>
            <a:endParaRPr lang="en-CA" sz="1300" dirty="0"/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2C74BA31-6766-4A2B-9C20-5195543DD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482171"/>
            <a:ext cx="4568843" cy="5149101"/>
            <a:chOff x="5446003" y="583365"/>
            <a:chExt cx="6091790" cy="5181928"/>
          </a:xfrm>
        </p:grpSpPr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C635B37E-B8F5-4D8A-ADB2-572417C00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BF36B717-38D8-434E-A5DF-D49C8F807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818D22-4558-1632-088A-6EA0D108B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r="27593" b="2"/>
          <a:stretch/>
        </p:blipFill>
        <p:spPr bwMode="auto">
          <a:xfrm>
            <a:off x="4885579" y="1110659"/>
            <a:ext cx="865288" cy="175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040">
            <a:extLst>
              <a:ext uri="{FF2B5EF4-FFF2-40B4-BE49-F238E27FC236}">
                <a16:creationId xmlns:a16="http://schemas.microsoft.com/office/drawing/2014/main" id="{9724DFD3-2F3F-4857-946B-042FDED8F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FB6E0628-52CF-4950-8D4E-43452026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2FE3A44-E565-72AA-25FC-5D537BA3C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031" y="1066309"/>
            <a:ext cx="1751350" cy="1751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55D96-B321-2A07-0C04-350E675D1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636" y="2866233"/>
            <a:ext cx="1266933" cy="2255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417FFC-F78D-FED6-1256-AD8DDF633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726" y="3233509"/>
            <a:ext cx="1692906" cy="169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7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4" name="Rectangle 26633">
            <a:extLst>
              <a:ext uri="{FF2B5EF4-FFF2-40B4-BE49-F238E27FC236}">
                <a16:creationId xmlns:a16="http://schemas.microsoft.com/office/drawing/2014/main" id="{EA042132-EF3E-4DCA-8B23-D054AFC9F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636" name="Straight Connector 26635">
            <a:extLst>
              <a:ext uri="{FF2B5EF4-FFF2-40B4-BE49-F238E27FC236}">
                <a16:creationId xmlns:a16="http://schemas.microsoft.com/office/drawing/2014/main" id="{C6561942-7576-4906-820D-5DBB2DEE7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847088"/>
            <a:ext cx="416103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628" name="Rectangle 2">
            <a:extLst>
              <a:ext uri="{FF2B5EF4-FFF2-40B4-BE49-F238E27FC236}">
                <a16:creationId xmlns:a16="http://schemas.microsoft.com/office/drawing/2014/main" id="{C57D5E6D-C2D8-4010-8A24-7AC8815BEB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4162768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sz="2200" b="1" dirty="0"/>
              <a:t>COLLOIDS</a:t>
            </a:r>
            <a:r>
              <a:rPr lang="en-CA" altLang="en-US" sz="2200" dirty="0"/>
              <a:t> </a:t>
            </a:r>
            <a:r>
              <a:rPr lang="en-CA" altLang="en-US" sz="2200" b="1" dirty="0"/>
              <a:t>&amp; EMULSIONS</a:t>
            </a:r>
            <a:br>
              <a:rPr lang="en-CA" altLang="en-US" sz="2200" dirty="0"/>
            </a:br>
            <a:r>
              <a:rPr lang="en-CA" altLang="en-US" sz="2200" dirty="0"/>
              <a:t>(the “nearly homogeneous” mixtures)</a:t>
            </a:r>
          </a:p>
        </p:txBody>
      </p:sp>
      <p:sp>
        <p:nvSpPr>
          <p:cNvPr id="26638" name="Rectangle 26637">
            <a:extLst>
              <a:ext uri="{FF2B5EF4-FFF2-40B4-BE49-F238E27FC236}">
                <a16:creationId xmlns:a16="http://schemas.microsoft.com/office/drawing/2014/main" id="{76E2642F-6025-4B22-A283-9B60F4765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D9DBA7FD-7A56-4C61-B9D3-3850C99071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88684" y="2015732"/>
            <a:ext cx="4162768" cy="3450613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10000"/>
              </a:lnSpc>
              <a:buNone/>
            </a:pPr>
            <a:r>
              <a:rPr lang="en-CA" altLang="en-US" sz="1800" dirty="0"/>
              <a:t>Colloids &amp; emulsions appear </a:t>
            </a:r>
            <a:r>
              <a:rPr lang="en-CA" altLang="en-US" sz="1800" u="sng" dirty="0"/>
              <a:t>homogeneous</a:t>
            </a:r>
            <a:r>
              <a:rPr lang="en-CA" altLang="en-US" sz="1800" dirty="0"/>
              <a:t> to the naked eye, but under a microscope the separate particles can be seen.</a:t>
            </a:r>
          </a:p>
          <a:p>
            <a:pPr eaLnBrk="1" hangingPunct="1">
              <a:lnSpc>
                <a:spcPct val="110000"/>
              </a:lnSpc>
            </a:pPr>
            <a:r>
              <a:rPr lang="en-CA" altLang="en-US" sz="1800" b="1" u="sng" dirty="0"/>
              <a:t>Colloids </a:t>
            </a:r>
            <a:r>
              <a:rPr lang="en-CA" altLang="en-US" sz="1800" dirty="0"/>
              <a:t>tend to look like jelly or mucilage (glue). They are thick, nearly clear liquids that can form semi-solid gels or pastes. </a:t>
            </a:r>
          </a:p>
          <a:p>
            <a:pPr eaLnBrk="1" hangingPunct="1">
              <a:lnSpc>
                <a:spcPct val="110000"/>
              </a:lnSpc>
            </a:pPr>
            <a:r>
              <a:rPr lang="en-CA" altLang="en-US" sz="1800" b="1" u="sng" dirty="0"/>
              <a:t>Emulsions</a:t>
            </a:r>
            <a:r>
              <a:rPr lang="en-CA" altLang="en-US" sz="1800" dirty="0"/>
              <a:t> tend to look milky.  Homogenized milk is an example of an emulsion, so is paint,  </a:t>
            </a:r>
          </a:p>
        </p:txBody>
      </p:sp>
      <p:grpSp>
        <p:nvGrpSpPr>
          <p:cNvPr id="26640" name="Group 26639">
            <a:extLst>
              <a:ext uri="{FF2B5EF4-FFF2-40B4-BE49-F238E27FC236}">
                <a16:creationId xmlns:a16="http://schemas.microsoft.com/office/drawing/2014/main" id="{447C2785-96A0-48E9-A4E1-3E0DD3C4B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8041" y="482171"/>
            <a:ext cx="3055899" cy="5149101"/>
            <a:chOff x="7463259" y="583365"/>
            <a:chExt cx="4074533" cy="5181928"/>
          </a:xfrm>
        </p:grpSpPr>
        <p:sp>
          <p:nvSpPr>
            <p:cNvPr id="26641" name="Rectangle 26640">
              <a:extLst>
                <a:ext uri="{FF2B5EF4-FFF2-40B4-BE49-F238E27FC236}">
                  <a16:creationId xmlns:a16="http://schemas.microsoft.com/office/drawing/2014/main" id="{4719DBFA-503D-4176-91F9-F5264971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42" name="Rectangle 26641">
              <a:extLst>
                <a:ext uri="{FF2B5EF4-FFF2-40B4-BE49-F238E27FC236}">
                  <a16:creationId xmlns:a16="http://schemas.microsoft.com/office/drawing/2014/main" id="{563365FB-D39D-4CCB-B9D7-70896EA52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644" name="Rectangle 26643">
            <a:extLst>
              <a:ext uri="{FF2B5EF4-FFF2-40B4-BE49-F238E27FC236}">
                <a16:creationId xmlns:a16="http://schemas.microsoft.com/office/drawing/2014/main" id="{2D87176B-036A-46E9-88B6-B602D3C1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5401" y="976036"/>
            <a:ext cx="2342128" cy="4138331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7" descr="glass-of-milk">
            <a:extLst>
              <a:ext uri="{FF2B5EF4-FFF2-40B4-BE49-F238E27FC236}">
                <a16:creationId xmlns:a16="http://schemas.microsoft.com/office/drawing/2014/main" id="{2D27BA86-975C-48EC-ACB2-EB87E6F15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2743" y="1116344"/>
            <a:ext cx="1228399" cy="185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jello-time">
            <a:extLst>
              <a:ext uri="{FF2B5EF4-FFF2-40B4-BE49-F238E27FC236}">
                <a16:creationId xmlns:a16="http://schemas.microsoft.com/office/drawing/2014/main" id="{83BD0076-ECAA-48D8-B6C1-A0865E47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7279" y="3356470"/>
            <a:ext cx="2099328" cy="140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26645">
            <a:extLst>
              <a:ext uri="{FF2B5EF4-FFF2-40B4-BE49-F238E27FC236}">
                <a16:creationId xmlns:a16="http://schemas.microsoft.com/office/drawing/2014/main" id="{AC34D715-F6AF-42BD-B021-F46BF6B54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6648" name="Straight Connector 26647">
            <a:extLst>
              <a:ext uri="{FF2B5EF4-FFF2-40B4-BE49-F238E27FC236}">
                <a16:creationId xmlns:a16="http://schemas.microsoft.com/office/drawing/2014/main" id="{EA5196A3-0319-4C04-B5B6-D1359F52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B11B611-1B79-4ABC-8D72-4DC85A2A5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D9447CC7-2393-417B-A420-7853BF787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847088"/>
            <a:ext cx="26427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3AABF25-77EA-71F7-98E7-A1F281A8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5" y="804519"/>
            <a:ext cx="2773024" cy="1049235"/>
          </a:xfrm>
        </p:spPr>
        <p:txBody>
          <a:bodyPr>
            <a:normAutofit/>
          </a:bodyPr>
          <a:lstStyle/>
          <a:p>
            <a:r>
              <a:rPr lang="en-CA" altLang="en-US" sz="2400" dirty="0"/>
              <a:t>Heterogeneous Mixtures</a:t>
            </a:r>
            <a:endParaRPr lang="en-CA" sz="2400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9954531-3F27-4E48-83B1-1123C5BA4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70AC5-4A45-98C5-92A8-C5FB2B6B3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015731"/>
            <a:ext cx="3744416" cy="4037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1800" dirty="0">
                <a:solidFill>
                  <a:srgbClr val="000000"/>
                </a:solidFill>
              </a:rPr>
              <a:t>Heterogeneous Mixtures (suspensions) are </a:t>
            </a:r>
            <a:r>
              <a:rPr lang="en-CA" altLang="en-US" sz="1800" b="1" u="sng" dirty="0">
                <a:solidFill>
                  <a:srgbClr val="000000"/>
                </a:solidFill>
              </a:rPr>
              <a:t>unevenly</a:t>
            </a:r>
            <a:r>
              <a:rPr lang="en-CA" altLang="en-US" sz="1800" dirty="0">
                <a:solidFill>
                  <a:srgbClr val="000000"/>
                </a:solidFill>
              </a:rPr>
              <a:t> mixed</a:t>
            </a:r>
          </a:p>
          <a:p>
            <a:pPr marL="0" indent="0">
              <a:buNone/>
            </a:pPr>
            <a:endParaRPr lang="en-CA" altLang="en-US" sz="1800" dirty="0">
              <a:solidFill>
                <a:srgbClr val="000000"/>
              </a:solidFill>
            </a:endParaRPr>
          </a:p>
          <a:p>
            <a:pPr lvl="1"/>
            <a:r>
              <a:rPr lang="en-CA" altLang="en-US" sz="1800" dirty="0">
                <a:solidFill>
                  <a:srgbClr val="000000"/>
                </a:solidFill>
              </a:rPr>
              <a:t>They are usually cloudy and full of flakes, specks or grains.  </a:t>
            </a:r>
          </a:p>
          <a:p>
            <a:pPr marL="457200" lvl="1" indent="0">
              <a:buNone/>
            </a:pPr>
            <a:endParaRPr lang="en-CA" altLang="en-US" sz="1800" dirty="0">
              <a:solidFill>
                <a:srgbClr val="000000"/>
              </a:solidFill>
            </a:endParaRPr>
          </a:p>
          <a:p>
            <a:pPr lvl="1"/>
            <a:r>
              <a:rPr lang="en-CA" altLang="en-US" sz="1800" dirty="0">
                <a:solidFill>
                  <a:srgbClr val="000000"/>
                </a:solidFill>
              </a:rPr>
              <a:t>Examples: mud, gravel, concrete, salad dressing</a:t>
            </a:r>
          </a:p>
          <a:p>
            <a:pPr>
              <a:lnSpc>
                <a:spcPct val="110000"/>
              </a:lnSpc>
            </a:pPr>
            <a:endParaRPr lang="en-CA" sz="1300" dirty="0"/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2C74BA31-6766-4A2B-9C20-5195543DD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482171"/>
            <a:ext cx="4568843" cy="5149101"/>
            <a:chOff x="5446003" y="583365"/>
            <a:chExt cx="6091790" cy="5181928"/>
          </a:xfrm>
        </p:grpSpPr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C635B37E-B8F5-4D8A-ADB2-572417C00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BF36B717-38D8-434E-A5DF-D49C8F807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1" name="Picture 1040">
            <a:extLst>
              <a:ext uri="{FF2B5EF4-FFF2-40B4-BE49-F238E27FC236}">
                <a16:creationId xmlns:a16="http://schemas.microsoft.com/office/drawing/2014/main" id="{9724DFD3-2F3F-4857-946B-042FDED8F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FB6E0628-52CF-4950-8D4E-43452026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7AFB25-0AE1-7680-6666-C5A16E42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70" y="980729"/>
            <a:ext cx="1824201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368026-F615-EE2C-9250-14761B74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217" y="2542116"/>
            <a:ext cx="1907704" cy="127180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901DF5B-C9C2-8CFA-F933-72EB62FFC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59" y="3625964"/>
            <a:ext cx="141845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94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754F7AE1-3B74-4275-A075-3B8E54DA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15900"/>
            <a:ext cx="8229600" cy="908720"/>
          </a:xfrm>
        </p:spPr>
        <p:txBody>
          <a:bodyPr>
            <a:normAutofit/>
          </a:bodyPr>
          <a:lstStyle/>
          <a:p>
            <a:r>
              <a:rPr lang="en-CA" altLang="en-US" dirty="0"/>
              <a:t>Definition of a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371C1-5AEA-4EE5-95C3-7A6C04DC3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908720"/>
            <a:ext cx="8229600" cy="5733380"/>
          </a:xfrm>
        </p:spPr>
        <p:txBody>
          <a:bodyPr/>
          <a:lstStyle/>
          <a:p>
            <a:pPr marL="0" indent="0">
              <a:buNone/>
            </a:pPr>
            <a:r>
              <a:rPr lang="en-CA" altLang="en-US" i="1" dirty="0">
                <a:solidFill>
                  <a:schemeClr val="tx2"/>
                </a:solidFill>
              </a:rPr>
              <a:t>“A solution is a homogeneous mixture in which it is </a:t>
            </a:r>
            <a:r>
              <a:rPr lang="en-CA" altLang="en-US" b="1" i="1" u="sng" dirty="0">
                <a:solidFill>
                  <a:schemeClr val="tx2"/>
                </a:solidFill>
              </a:rPr>
              <a:t>impossible</a:t>
            </a:r>
            <a:r>
              <a:rPr lang="en-CA" altLang="en-US" i="1" dirty="0">
                <a:solidFill>
                  <a:schemeClr val="tx2"/>
                </a:solidFill>
              </a:rPr>
              <a:t> to distinguish its constituent parts, even with an optical microscope”</a:t>
            </a:r>
            <a:r>
              <a:rPr lang="en-CA" altLang="en-US" dirty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endParaRPr lang="en-CA" altLang="en-US" dirty="0"/>
          </a:p>
          <a:p>
            <a:r>
              <a:rPr lang="en-CA" altLang="en-US" dirty="0"/>
              <a:t>Solutions can exist as solids, liquids or gases forms:</a:t>
            </a:r>
          </a:p>
          <a:p>
            <a:endParaRPr lang="en-CA" altLang="en-US" dirty="0"/>
          </a:p>
          <a:p>
            <a:pPr lvl="2"/>
            <a:r>
              <a:rPr lang="en-CA" altLang="en-US" sz="2000" dirty="0"/>
              <a:t>Air 		= nitrogen</a:t>
            </a:r>
            <a:r>
              <a:rPr lang="en-CA" altLang="en-US" sz="2000" i="1" baseline="-25000" dirty="0"/>
              <a:t>(gas)</a:t>
            </a:r>
            <a:r>
              <a:rPr lang="en-CA" altLang="en-US" sz="2000" dirty="0"/>
              <a:t>       + oxygen</a:t>
            </a:r>
            <a:r>
              <a:rPr lang="en-CA" altLang="en-US" sz="2000" i="1" baseline="-25000" dirty="0"/>
              <a:t>(gas)</a:t>
            </a:r>
            <a:r>
              <a:rPr lang="en-CA" altLang="en-US" sz="2000" dirty="0"/>
              <a:t> +  other gases</a:t>
            </a:r>
          </a:p>
          <a:p>
            <a:pPr lvl="2"/>
            <a:r>
              <a:rPr lang="en-CA" altLang="en-US" sz="2000" dirty="0"/>
              <a:t>Soda Water 	= water</a:t>
            </a:r>
            <a:r>
              <a:rPr lang="en-CA" altLang="en-US" sz="2000" i="1" baseline="-25000" dirty="0"/>
              <a:t>(liquid)</a:t>
            </a:r>
            <a:r>
              <a:rPr lang="en-CA" altLang="en-US" sz="2000" dirty="0"/>
              <a:t> 	        + CO</a:t>
            </a:r>
            <a:r>
              <a:rPr lang="en-CA" altLang="en-US" sz="2000" baseline="-25000" dirty="0"/>
              <a:t>2</a:t>
            </a:r>
            <a:r>
              <a:rPr lang="en-CA" altLang="en-US" sz="2000" i="1" baseline="-25000" dirty="0"/>
              <a:t>(gas)</a:t>
            </a:r>
            <a:endParaRPr lang="en-CA" altLang="en-US" sz="2000" i="1" dirty="0"/>
          </a:p>
          <a:p>
            <a:pPr lvl="2"/>
            <a:r>
              <a:rPr lang="en-CA" altLang="en-US" sz="2000" dirty="0"/>
              <a:t>Wine 		= water</a:t>
            </a:r>
            <a:r>
              <a:rPr lang="en-CA" altLang="en-US" sz="2000" i="1" baseline="-25000" dirty="0"/>
              <a:t>(liquid) 	            </a:t>
            </a:r>
            <a:r>
              <a:rPr lang="en-CA" altLang="en-US" sz="2000" dirty="0"/>
              <a:t>+ alcohol</a:t>
            </a:r>
            <a:r>
              <a:rPr lang="en-CA" altLang="en-US" sz="2000" i="1" baseline="-25000" dirty="0"/>
              <a:t>(liquid) 	</a:t>
            </a:r>
            <a:r>
              <a:rPr lang="en-CA" altLang="en-US" sz="2000" dirty="0"/>
              <a:t>+   flavours</a:t>
            </a:r>
          </a:p>
          <a:p>
            <a:pPr lvl="2"/>
            <a:r>
              <a:rPr lang="en-CA" altLang="en-US" sz="2000" dirty="0"/>
              <a:t>Salt water	= water</a:t>
            </a:r>
            <a:r>
              <a:rPr lang="en-CA" altLang="en-US" sz="2000" i="1" baseline="-25000" dirty="0"/>
              <a:t>(liquid)</a:t>
            </a:r>
            <a:r>
              <a:rPr lang="en-CA" altLang="en-US" sz="2000" dirty="0"/>
              <a:t> 	        + salt</a:t>
            </a:r>
            <a:r>
              <a:rPr lang="en-CA" altLang="en-US" sz="2000" i="1" baseline="-25000" dirty="0"/>
              <a:t>(solid)</a:t>
            </a:r>
            <a:r>
              <a:rPr lang="en-CA" altLang="en-US" sz="2000" dirty="0"/>
              <a:t> </a:t>
            </a:r>
          </a:p>
          <a:p>
            <a:pPr lvl="2"/>
            <a:r>
              <a:rPr lang="en-CA" altLang="en-US" sz="2000" dirty="0"/>
              <a:t>Steel		= iron</a:t>
            </a:r>
            <a:r>
              <a:rPr lang="en-CA" altLang="en-US" sz="2000" i="1" baseline="-25000" dirty="0"/>
              <a:t>(solid)</a:t>
            </a:r>
            <a:r>
              <a:rPr lang="en-CA" altLang="en-US" sz="2000" dirty="0"/>
              <a:t> 	        + carbon </a:t>
            </a:r>
            <a:r>
              <a:rPr lang="en-CA" altLang="en-US" sz="2000" i="1" baseline="-25000" dirty="0"/>
              <a:t>(solid)</a:t>
            </a:r>
          </a:p>
          <a:p>
            <a:pPr lvl="2">
              <a:buFontTx/>
              <a:buNone/>
            </a:pPr>
            <a:endParaRPr lang="en-CA" altLang="en-US" i="1" baseline="-25000" dirty="0"/>
          </a:p>
          <a:p>
            <a:endParaRPr lang="en-CA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DE64F6-4965-441F-92E4-F2A70A3206F2}"/>
              </a:ext>
            </a:extLst>
          </p:cNvPr>
          <p:cNvSpPr/>
          <p:nvPr/>
        </p:nvSpPr>
        <p:spPr>
          <a:xfrm>
            <a:off x="3140189" y="2924943"/>
            <a:ext cx="1645475" cy="2376487"/>
          </a:xfrm>
          <a:prstGeom prst="rect">
            <a:avLst/>
          </a:prstGeom>
          <a:solidFill>
            <a:srgbClr val="3366FF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dirty="0">
                <a:solidFill>
                  <a:srgbClr val="0070C0"/>
                </a:solidFill>
              </a:rPr>
              <a:t>Solvent</a:t>
            </a:r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1AB5DE-133D-4E06-842E-004284874F50}"/>
              </a:ext>
            </a:extLst>
          </p:cNvPr>
          <p:cNvSpPr/>
          <p:nvPr/>
        </p:nvSpPr>
        <p:spPr>
          <a:xfrm>
            <a:off x="1412519" y="2924944"/>
            <a:ext cx="1645475" cy="2376487"/>
          </a:xfrm>
          <a:prstGeom prst="rect">
            <a:avLst/>
          </a:prstGeom>
          <a:solidFill>
            <a:srgbClr val="00B05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dirty="0">
                <a:solidFill>
                  <a:srgbClr val="00B050"/>
                </a:solidFill>
              </a:rPr>
              <a:t>Solution</a:t>
            </a:r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86260-3FA4-4AC9-9483-77168A2E2136}"/>
              </a:ext>
            </a:extLst>
          </p:cNvPr>
          <p:cNvSpPr/>
          <p:nvPr/>
        </p:nvSpPr>
        <p:spPr>
          <a:xfrm>
            <a:off x="4867859" y="2924943"/>
            <a:ext cx="3455988" cy="2376487"/>
          </a:xfrm>
          <a:prstGeom prst="rect">
            <a:avLst/>
          </a:prstGeom>
          <a:solidFill>
            <a:srgbClr val="FF00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dirty="0">
                <a:solidFill>
                  <a:srgbClr val="FF0000"/>
                </a:solidFill>
              </a:rPr>
              <a:t>Solutes</a:t>
            </a:r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  <a:p>
            <a:pPr algn="ctr">
              <a:defRPr/>
            </a:pPr>
            <a:endParaRPr lang="en-CA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AE8E0CC-B6CB-40F3-927E-91E00EFBEE42}"/>
              </a:ext>
            </a:extLst>
          </p:cNvPr>
          <p:cNvSpPr/>
          <p:nvPr/>
        </p:nvSpPr>
        <p:spPr>
          <a:xfrm>
            <a:off x="-36512" y="3140769"/>
            <a:ext cx="1312445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1200" dirty="0">
                <a:solidFill>
                  <a:schemeClr val="tx1"/>
                </a:solidFill>
              </a:rPr>
              <a:t>Gaseous solution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A95D036-0DA7-4126-A571-6E876489660B}"/>
              </a:ext>
            </a:extLst>
          </p:cNvPr>
          <p:cNvSpPr/>
          <p:nvPr/>
        </p:nvSpPr>
        <p:spPr>
          <a:xfrm>
            <a:off x="-36512" y="4868962"/>
            <a:ext cx="1296471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1200" dirty="0">
                <a:solidFill>
                  <a:schemeClr val="tx1"/>
                </a:solidFill>
              </a:rPr>
              <a:t>Solid solution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AAF3020-D50E-4D09-B836-0EB69308424F}"/>
              </a:ext>
            </a:extLst>
          </p:cNvPr>
          <p:cNvSpPr/>
          <p:nvPr/>
        </p:nvSpPr>
        <p:spPr>
          <a:xfrm>
            <a:off x="-36512" y="3717032"/>
            <a:ext cx="1296472" cy="1105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1200" dirty="0">
                <a:solidFill>
                  <a:schemeClr val="tx1"/>
                </a:solidFill>
              </a:rPr>
              <a:t>Liquid solutions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CA159-646A-4619-8167-189CFCD0854B}"/>
              </a:ext>
            </a:extLst>
          </p:cNvPr>
          <p:cNvSpPr/>
          <p:nvPr/>
        </p:nvSpPr>
        <p:spPr>
          <a:xfrm>
            <a:off x="1331640" y="2813727"/>
            <a:ext cx="7003136" cy="2664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>
            <a:extLst>
              <a:ext uri="{FF2B5EF4-FFF2-40B4-BE49-F238E27FC236}">
                <a16:creationId xmlns:a16="http://schemas.microsoft.com/office/drawing/2014/main" id="{EA523DE1-9A40-4A5D-9CAF-5CEBAA55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5" y="3890963"/>
            <a:ext cx="1647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849F0F8F-6FE8-4AEF-A42F-C3464D74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230" y="3890963"/>
            <a:ext cx="1647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2">
            <a:extLst>
              <a:ext uri="{FF2B5EF4-FFF2-40B4-BE49-F238E27FC236}">
                <a16:creationId xmlns:a16="http://schemas.microsoft.com/office/drawing/2014/main" id="{072067EA-7436-4829-8FC8-578E81F27F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dirty="0"/>
              <a:t>AQUEOUS SOLUTIONS</a:t>
            </a:r>
          </a:p>
        </p:txBody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CF236BA6-1BC4-4847-9532-8C39BB7DCF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988839"/>
            <a:ext cx="6571343" cy="4021435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sz="1800" dirty="0"/>
              <a:t>The most important type of homogeneous mixture is the </a:t>
            </a:r>
            <a:r>
              <a:rPr lang="en-CA" altLang="en-US" sz="1800" b="1" i="1" u="sng" dirty="0"/>
              <a:t>aqueous solution</a:t>
            </a:r>
            <a:r>
              <a:rPr lang="en-CA" altLang="en-US" sz="1800" dirty="0"/>
              <a:t>.</a:t>
            </a:r>
          </a:p>
          <a:p>
            <a:pPr lvl="2" eaLnBrk="1" hangingPunct="1"/>
            <a:r>
              <a:rPr lang="en-CA" altLang="en-US" sz="1800" b="1" i="1" u="sng" dirty="0"/>
              <a:t>Aqueous</a:t>
            </a:r>
            <a:r>
              <a:rPr lang="en-CA" altLang="en-US" sz="1800" dirty="0"/>
              <a:t> solution means </a:t>
            </a:r>
            <a:r>
              <a:rPr lang="en-CA" altLang="en-US" sz="1800" i="1" dirty="0"/>
              <a:t>“solvent is water”</a:t>
            </a:r>
            <a:r>
              <a:rPr lang="en-CA" altLang="en-US" sz="1800" dirty="0"/>
              <a:t> </a:t>
            </a:r>
            <a:endParaRPr lang="en-CA" altLang="en-US" sz="1800" i="1" dirty="0"/>
          </a:p>
          <a:p>
            <a:pPr eaLnBrk="1" hangingPunct="1"/>
            <a:r>
              <a:rPr lang="en-CA" altLang="en-US" sz="1800" dirty="0"/>
              <a:t>An aqueous solution consists of…</a:t>
            </a:r>
          </a:p>
          <a:p>
            <a:pPr lvl="2" eaLnBrk="1" hangingPunct="1"/>
            <a:r>
              <a:rPr lang="en-CA" altLang="en-US" sz="1800" b="1" u="sng" dirty="0"/>
              <a:t>Solute</a:t>
            </a:r>
            <a:r>
              <a:rPr lang="en-CA" altLang="en-US" sz="1800" dirty="0"/>
              <a:t>(s):  the material(s) that is/are dissolved.</a:t>
            </a:r>
          </a:p>
          <a:p>
            <a:pPr lvl="2" eaLnBrk="1" hangingPunct="1"/>
            <a:r>
              <a:rPr lang="en-CA" altLang="en-US" sz="1800" dirty="0"/>
              <a:t>The </a:t>
            </a:r>
            <a:r>
              <a:rPr lang="en-CA" altLang="en-US" sz="1800" b="1" u="sng" dirty="0"/>
              <a:t>solvent</a:t>
            </a:r>
            <a:r>
              <a:rPr lang="en-CA" altLang="en-US" sz="1800" dirty="0"/>
              <a:t>:  the liquid water that the solute(s) is/are dissolved in.</a:t>
            </a:r>
          </a:p>
        </p:txBody>
      </p:sp>
      <p:sp>
        <p:nvSpPr>
          <p:cNvPr id="26630" name="Line 6">
            <a:extLst>
              <a:ext uri="{FF2B5EF4-FFF2-40B4-BE49-F238E27FC236}">
                <a16:creationId xmlns:a16="http://schemas.microsoft.com/office/drawing/2014/main" id="{96EFBA61-6FB1-4C7F-93C3-9E5586220D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19675" y="3499620"/>
            <a:ext cx="323850" cy="2160588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2ACF6917-AB9E-4ED1-AD2D-E947314BC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765" y="4521709"/>
            <a:ext cx="1209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CA" altLang="en-US" sz="2400" dirty="0"/>
              <a:t>Solvent</a:t>
            </a: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F7083F29-2F0E-47D3-AB5F-83E8EC143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046" y="5531696"/>
            <a:ext cx="1209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CA" altLang="en-US" sz="2400" dirty="0"/>
              <a:t>Solute</a:t>
            </a:r>
          </a:p>
        </p:txBody>
      </p:sp>
      <p:sp>
        <p:nvSpPr>
          <p:cNvPr id="26633" name="Line 9">
            <a:extLst>
              <a:ext uri="{FF2B5EF4-FFF2-40B4-BE49-F238E27FC236}">
                <a16:creationId xmlns:a16="http://schemas.microsoft.com/office/drawing/2014/main" id="{CF61FBF9-C153-46D0-8EA9-13558B819D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3843" y="5760296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34" name="Line 10">
            <a:extLst>
              <a:ext uri="{FF2B5EF4-FFF2-40B4-BE49-F238E27FC236}">
                <a16:creationId xmlns:a16="http://schemas.microsoft.com/office/drawing/2014/main" id="{48296B4A-BBA4-4E52-AF37-CBE24074574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3843" y="4784895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35" name="Text Box 11">
            <a:extLst>
              <a:ext uri="{FF2B5EF4-FFF2-40B4-BE49-F238E27FC236}">
                <a16:creationId xmlns:a16="http://schemas.microsoft.com/office/drawing/2014/main" id="{0A04D700-3F47-4ADC-A6EB-74FE2A7CF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046" y="5043996"/>
            <a:ext cx="143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CA" altLang="en-US" sz="2400" dirty="0"/>
              <a:t>Solution</a:t>
            </a:r>
          </a:p>
        </p:txBody>
      </p:sp>
      <p:sp>
        <p:nvSpPr>
          <p:cNvPr id="26636" name="Line 12">
            <a:extLst>
              <a:ext uri="{FF2B5EF4-FFF2-40B4-BE49-F238E27FC236}">
                <a16:creationId xmlns:a16="http://schemas.microsoft.com/office/drawing/2014/main" id="{77AFB419-48B4-4D8C-BF05-922451AC32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5281" y="5272596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-2.59259E-6 C 0.01077 0.00718 0.04202 0.0213 0.05226 0.01852 C 0.0625 0.01574 0.06962 -0.00787 0.06146 -0.01643 C 0.0533 -0.025 0.02101 -0.03518 0.00313 -0.03287 C -0.01475 -0.03055 -0.03559 -0.00115 -0.04618 -0.00208 C -0.05677 -0.00301 -0.06562 -0.03518 -0.06007 -0.03889 C -0.05451 -0.04259 -0.02239 -0.03102 -0.01232 -0.02453 C -0.00225 -0.01805 -0.01076 -0.00717 -4.16667E-6 -2.59259E-6 Z " pathEditMode="relative" rAng="0" ptsTypes="AAAAAAAA">
                                      <p:cBhvr>
                                        <p:cTn id="20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6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  <p:bldP spid="26631" grpId="1"/>
      <p:bldP spid="26632" grpId="0"/>
      <p:bldP spid="26632" grpId="1"/>
      <p:bldP spid="266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066" name="Rectangle 45065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8" name="Rectangle 45067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5070" name="Rectangle 45069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98" y="638508"/>
            <a:ext cx="8179004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72" name="Rectangle 45071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53" y="865667"/>
            <a:ext cx="7838694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74" name="Rectangle 45073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097" y="1030259"/>
            <a:ext cx="7591806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8934B6F7-9921-4E84-84F9-3AAECFD803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67803" y="1584552"/>
            <a:ext cx="6824441" cy="2537251"/>
          </a:xfrm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n-CA" dirty="0">
                <a:solidFill>
                  <a:srgbClr val="454545"/>
                </a:solidFill>
              </a:rPr>
              <a:t>Lesson 1.1</a:t>
            </a: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59606E85-3E15-4EB5-A97A-9DA57739063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51529" y="4133234"/>
            <a:ext cx="6840715" cy="74437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CA" dirty="0">
                <a:solidFill>
                  <a:schemeClr val="accent1"/>
                </a:solidFill>
              </a:rPr>
              <a:t>Matter, ENERGY and the Particle Model</a:t>
            </a:r>
          </a:p>
        </p:txBody>
      </p:sp>
      <p:pic>
        <p:nvPicPr>
          <p:cNvPr id="45076" name="Picture 45075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5078" name="Straight Connector 45077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06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C1DFA1EE-C110-455E-BE27-53B6EDB69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Properties of Solutions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7220760C-3F9E-4AF9-9D96-365DC302A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b="1" dirty="0"/>
              <a:t>Concentration:</a:t>
            </a:r>
          </a:p>
          <a:p>
            <a:pPr lvl="1"/>
            <a:r>
              <a:rPr lang="en-CA" altLang="en-US" i="1" dirty="0">
                <a:solidFill>
                  <a:srgbClr val="CC6600"/>
                </a:solidFill>
              </a:rPr>
              <a:t>Concentration is the quantity of </a:t>
            </a:r>
            <a:r>
              <a:rPr lang="en-CA" altLang="en-US" b="1" i="1" u="sng" dirty="0">
                <a:solidFill>
                  <a:srgbClr val="CC6600"/>
                </a:solidFill>
              </a:rPr>
              <a:t>solute</a:t>
            </a:r>
            <a:r>
              <a:rPr lang="en-CA" altLang="en-US" i="1" dirty="0">
                <a:solidFill>
                  <a:srgbClr val="CC6600"/>
                </a:solidFill>
              </a:rPr>
              <a:t> in a given amount of solution</a:t>
            </a:r>
            <a:r>
              <a:rPr lang="en-CA" altLang="en-US" dirty="0"/>
              <a:t>.</a:t>
            </a:r>
          </a:p>
          <a:p>
            <a:pPr lvl="1"/>
            <a:r>
              <a:rPr lang="en-CA" altLang="en-US" dirty="0"/>
              <a:t>Concentration can be expressed a variety of ways:</a:t>
            </a:r>
          </a:p>
          <a:p>
            <a:pPr lvl="2"/>
            <a:r>
              <a:rPr lang="en-CA" altLang="en-US" b="1" dirty="0"/>
              <a:t>Grams of solute per litre of solution (g/L)</a:t>
            </a:r>
          </a:p>
          <a:p>
            <a:pPr lvl="2"/>
            <a:r>
              <a:rPr lang="en-CA" altLang="en-US" dirty="0"/>
              <a:t>Grams of solute per 100 mL of solution (% </a:t>
            </a:r>
            <a:r>
              <a:rPr lang="en-CA" altLang="en-US" baseline="30000" dirty="0"/>
              <a:t>m</a:t>
            </a:r>
            <a:r>
              <a:rPr lang="en-CA" altLang="en-US" dirty="0"/>
              <a:t>/</a:t>
            </a:r>
            <a:r>
              <a:rPr lang="en-CA" altLang="en-US" baseline="-25000" dirty="0"/>
              <a:t>V</a:t>
            </a:r>
            <a:r>
              <a:rPr lang="en-CA" altLang="en-US" dirty="0"/>
              <a:t>)</a:t>
            </a:r>
          </a:p>
          <a:p>
            <a:pPr lvl="2"/>
            <a:r>
              <a:rPr lang="en-CA" altLang="en-US" dirty="0"/>
              <a:t>Millilitres of solute per 100 mL of solution (% </a:t>
            </a:r>
            <a:r>
              <a:rPr lang="en-CA" altLang="en-US" baseline="30000" dirty="0"/>
              <a:t>V</a:t>
            </a:r>
            <a:r>
              <a:rPr lang="en-CA" altLang="en-US" dirty="0"/>
              <a:t>/</a:t>
            </a:r>
            <a:r>
              <a:rPr lang="en-CA" altLang="en-US" baseline="-25000" dirty="0"/>
              <a:t>V</a:t>
            </a:r>
            <a:r>
              <a:rPr lang="en-CA" altLang="en-US" dirty="0"/>
              <a:t>)</a:t>
            </a:r>
          </a:p>
          <a:p>
            <a:pPr lvl="2"/>
            <a:r>
              <a:rPr lang="en-CA" altLang="en-US" dirty="0"/>
              <a:t>Grams of solute per 100grams of solution (% </a:t>
            </a:r>
            <a:r>
              <a:rPr lang="en-CA" altLang="en-US" baseline="30000" dirty="0"/>
              <a:t>m</a:t>
            </a:r>
            <a:r>
              <a:rPr lang="en-CA" altLang="en-US" dirty="0"/>
              <a:t>/</a:t>
            </a:r>
            <a:r>
              <a:rPr lang="en-CA" altLang="en-US" baseline="-25000" dirty="0"/>
              <a:t>m</a:t>
            </a:r>
            <a:r>
              <a:rPr lang="en-CA" altLang="en-US" dirty="0"/>
              <a:t>)</a:t>
            </a:r>
          </a:p>
          <a:p>
            <a:pPr lvl="2"/>
            <a:r>
              <a:rPr lang="en-CA" altLang="en-US" dirty="0"/>
              <a:t>“Moles” of solute per litre of solution (mol/L or M.)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>
            <a:extLst>
              <a:ext uri="{FF2B5EF4-FFF2-40B4-BE49-F238E27FC236}">
                <a16:creationId xmlns:a16="http://schemas.microsoft.com/office/drawing/2014/main" id="{34E10A58-1BBF-4F5A-8986-073DC3AD7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altLang="en-US" sz="4000" dirty="0"/>
              <a:t>Concentration Formula</a:t>
            </a:r>
          </a:p>
        </p:txBody>
      </p:sp>
      <p:sp>
        <p:nvSpPr>
          <p:cNvPr id="1028" name="Content Placeholder 2">
            <a:extLst>
              <a:ext uri="{FF2B5EF4-FFF2-40B4-BE49-F238E27FC236}">
                <a16:creationId xmlns:a16="http://schemas.microsoft.com/office/drawing/2014/main" id="{D57850D7-2288-4F34-A99E-0B4825F11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2276872"/>
            <a:ext cx="8229600" cy="3877866"/>
          </a:xfrm>
        </p:spPr>
        <p:txBody>
          <a:bodyPr/>
          <a:lstStyle/>
          <a:p>
            <a:r>
              <a:rPr lang="en-CA" altLang="en-US" sz="1800" dirty="0"/>
              <a:t>The formula for calculating concentration in grams per litre (the most common way we will express it) is:</a:t>
            </a:r>
          </a:p>
          <a:p>
            <a:endParaRPr lang="en-CA" altLang="en-US" sz="1800" dirty="0"/>
          </a:p>
          <a:p>
            <a:endParaRPr lang="en-CA" altLang="en-US" sz="1800" dirty="0"/>
          </a:p>
          <a:p>
            <a:pPr marL="0" indent="0">
              <a:buNone/>
            </a:pPr>
            <a:r>
              <a:rPr lang="en-CA" altLang="en-US" sz="1800" dirty="0"/>
              <a:t>	Where:</a:t>
            </a:r>
          </a:p>
          <a:p>
            <a:pPr lvl="2"/>
            <a:r>
              <a:rPr lang="en-CA" altLang="en-US" sz="1800" dirty="0"/>
              <a:t>C= concentration in g/L</a:t>
            </a:r>
          </a:p>
          <a:p>
            <a:pPr lvl="2"/>
            <a:r>
              <a:rPr lang="en-CA" altLang="en-US" sz="1800" dirty="0"/>
              <a:t>m = mass of solute in grams</a:t>
            </a:r>
          </a:p>
          <a:p>
            <a:pPr lvl="2"/>
            <a:r>
              <a:rPr lang="en-CA" altLang="en-US" sz="1800" dirty="0"/>
              <a:t>V = volume of solution in Litres.</a:t>
            </a:r>
          </a:p>
          <a:p>
            <a:pPr lvl="2"/>
            <a:endParaRPr lang="en-CA" altLang="en-US" dirty="0"/>
          </a:p>
          <a:p>
            <a:endParaRPr lang="en-CA" altLang="en-US" dirty="0"/>
          </a:p>
        </p:txBody>
      </p:sp>
      <p:graphicFrame>
        <p:nvGraphicFramePr>
          <p:cNvPr id="1026" name="Object 2">
            <a:extLst>
              <a:ext uri="{FF2B5EF4-FFF2-40B4-BE49-F238E27FC236}">
                <a16:creationId xmlns:a16="http://schemas.microsoft.com/office/drawing/2014/main" id="{9D033B3C-0D5D-44CE-81CA-BC97DB2B33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524772"/>
              </p:ext>
            </p:extLst>
          </p:nvPr>
        </p:nvGraphicFramePr>
        <p:xfrm>
          <a:off x="4859338" y="3141663"/>
          <a:ext cx="2809006" cy="1579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06080" imgH="228600" progId="Equation.3">
                  <p:embed/>
                </p:oleObj>
              </mc:Choice>
              <mc:Fallback>
                <p:oleObj name="Equation" r:id="rId2" imgW="406080" imgH="228600" progId="Equation.3">
                  <p:embed/>
                  <p:pic>
                    <p:nvPicPr>
                      <p:cNvPr id="1026" name="Object 2">
                        <a:extLst>
                          <a:ext uri="{FF2B5EF4-FFF2-40B4-BE49-F238E27FC236}">
                            <a16:creationId xmlns:a16="http://schemas.microsoft.com/office/drawing/2014/main" id="{9D033B3C-0D5D-44CE-81CA-BC97DB2B33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3141663"/>
                        <a:ext cx="2809006" cy="1579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C10A7A36-D5FC-4C3D-A6F8-493B3C824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altLang="en-US" sz="3600" dirty="0"/>
              <a:t>Dilution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F0DAE5E7-9F5E-4F69-8E71-5BC99AED6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/>
              <a:t>A concentrated solution can be made “weaker” by adding more solvent.  This is called </a:t>
            </a:r>
            <a:r>
              <a:rPr lang="en-CA" altLang="en-US" b="1" u="sng" dirty="0"/>
              <a:t>dilution</a:t>
            </a:r>
            <a:r>
              <a:rPr lang="en-CA" altLang="en-US" dirty="0"/>
              <a:t>.</a:t>
            </a:r>
          </a:p>
          <a:p>
            <a:r>
              <a:rPr lang="en-CA" altLang="en-US" i="1" dirty="0">
                <a:solidFill>
                  <a:srgbClr val="CC6600"/>
                </a:solidFill>
              </a:rPr>
              <a:t>“Dilution is a laboratory technique that involves decreasing the concentration of a solution by adding solvent.”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79128CB-2D26-4204-BDBC-0980A79866BD}"/>
              </a:ext>
            </a:extLst>
          </p:cNvPr>
          <p:cNvSpPr/>
          <p:nvPr/>
        </p:nvSpPr>
        <p:spPr>
          <a:xfrm>
            <a:off x="4860032" y="4077072"/>
            <a:ext cx="4103688" cy="1655763"/>
          </a:xfrm>
          <a:prstGeom prst="wedgeRoundRectCallout">
            <a:avLst>
              <a:gd name="adj1" fmla="val -75137"/>
              <a:gd name="adj2" fmla="val -71215"/>
              <a:gd name="adj3" fmla="val 16667"/>
            </a:avLst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3200" dirty="0"/>
              <a:t>Definition of Dilution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96555404-A617-4103-AAC6-116ACC03A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The Dilution Formula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75EE7802-9CC9-4A64-965D-9E3C65804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/>
              <a:t>The formula for calculating dilution is:</a:t>
            </a:r>
          </a:p>
          <a:p>
            <a:pPr algn="ctr">
              <a:buFontTx/>
              <a:buNone/>
            </a:pPr>
            <a:r>
              <a:rPr lang="en-CA" altLang="en-US" dirty="0"/>
              <a:t>	</a:t>
            </a:r>
            <a:r>
              <a:rPr lang="en-CA" alt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CA" altLang="en-US" sz="6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CA" alt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CA" altLang="en-US" sz="6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CA" alt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</a:t>
            </a:r>
            <a:r>
              <a:rPr lang="en-CA" altLang="en-US" sz="6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alt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CA" altLang="en-US" sz="6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C22FD5-F008-44FE-B940-EE0F92D187E7}"/>
              </a:ext>
            </a:extLst>
          </p:cNvPr>
          <p:cNvSpPr/>
          <p:nvPr/>
        </p:nvSpPr>
        <p:spPr>
          <a:xfrm>
            <a:off x="323850" y="3933056"/>
            <a:ext cx="8424863" cy="20891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CA" sz="2400" dirty="0">
                <a:solidFill>
                  <a:schemeClr val="tx1"/>
                </a:solidFill>
              </a:rPr>
              <a:t>Where:</a:t>
            </a:r>
          </a:p>
          <a:p>
            <a:pPr>
              <a:defRPr/>
            </a:pPr>
            <a:r>
              <a:rPr lang="en-CA" sz="2400" dirty="0">
                <a:solidFill>
                  <a:schemeClr val="tx1"/>
                </a:solidFill>
              </a:rPr>
              <a:t>C</a:t>
            </a:r>
            <a:r>
              <a:rPr lang="en-CA" sz="2400" baseline="-25000" dirty="0">
                <a:solidFill>
                  <a:schemeClr val="tx1"/>
                </a:solidFill>
              </a:rPr>
              <a:t>1</a:t>
            </a:r>
            <a:r>
              <a:rPr lang="en-CA" sz="2400" dirty="0">
                <a:solidFill>
                  <a:schemeClr val="tx1"/>
                </a:solidFill>
              </a:rPr>
              <a:t> is the initial concentration 	</a:t>
            </a:r>
            <a:r>
              <a:rPr lang="en-CA" sz="2000" dirty="0">
                <a:solidFill>
                  <a:schemeClr val="tx1"/>
                </a:solidFill>
              </a:rPr>
              <a:t>(or concentration before dilution)</a:t>
            </a:r>
            <a:endParaRPr lang="en-CA" sz="2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CA" sz="2400" dirty="0">
                <a:solidFill>
                  <a:schemeClr val="tx1"/>
                </a:solidFill>
              </a:rPr>
              <a:t>V</a:t>
            </a:r>
            <a:r>
              <a:rPr lang="en-CA" sz="2400" baseline="-25000" dirty="0">
                <a:solidFill>
                  <a:schemeClr val="tx1"/>
                </a:solidFill>
              </a:rPr>
              <a:t>1</a:t>
            </a:r>
            <a:r>
              <a:rPr lang="en-CA" sz="2400" dirty="0">
                <a:solidFill>
                  <a:schemeClr val="tx1"/>
                </a:solidFill>
              </a:rPr>
              <a:t> is the initial volume 		</a:t>
            </a:r>
            <a:r>
              <a:rPr lang="en-CA" sz="2000" dirty="0">
                <a:solidFill>
                  <a:schemeClr val="tx1"/>
                </a:solidFill>
              </a:rPr>
              <a:t>(or volume before dilution)</a:t>
            </a:r>
            <a:endParaRPr lang="en-CA" sz="2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CA" sz="2400" dirty="0">
                <a:solidFill>
                  <a:schemeClr val="tx1"/>
                </a:solidFill>
              </a:rPr>
              <a:t>C</a:t>
            </a:r>
            <a:r>
              <a:rPr lang="en-CA" sz="2400" baseline="-25000" dirty="0">
                <a:solidFill>
                  <a:schemeClr val="tx1"/>
                </a:solidFill>
              </a:rPr>
              <a:t>2</a:t>
            </a:r>
            <a:r>
              <a:rPr lang="en-CA" sz="2400" dirty="0">
                <a:solidFill>
                  <a:schemeClr val="tx1"/>
                </a:solidFill>
              </a:rPr>
              <a:t> is the final concentration 	           </a:t>
            </a:r>
            <a:r>
              <a:rPr lang="en-CA" sz="2000" dirty="0">
                <a:solidFill>
                  <a:schemeClr val="tx1"/>
                </a:solidFill>
              </a:rPr>
              <a:t>(or concentration after dilution)</a:t>
            </a:r>
            <a:endParaRPr lang="en-CA" sz="2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CA" sz="2400" dirty="0">
                <a:solidFill>
                  <a:schemeClr val="tx1"/>
                </a:solidFill>
              </a:rPr>
              <a:t>V</a:t>
            </a:r>
            <a:r>
              <a:rPr lang="en-CA" sz="2400" baseline="-25000" dirty="0">
                <a:solidFill>
                  <a:schemeClr val="tx1"/>
                </a:solidFill>
              </a:rPr>
              <a:t>2</a:t>
            </a:r>
            <a:r>
              <a:rPr lang="en-CA" sz="2400" dirty="0">
                <a:solidFill>
                  <a:schemeClr val="tx1"/>
                </a:solidFill>
              </a:rPr>
              <a:t> is the volume after dilution	</a:t>
            </a:r>
            <a:r>
              <a:rPr lang="en-CA" sz="2000" dirty="0">
                <a:solidFill>
                  <a:schemeClr val="tx1"/>
                </a:solidFill>
              </a:rPr>
              <a:t>(or volume after dilution)</a:t>
            </a:r>
            <a:endParaRPr lang="en-CA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2F233234-C4F3-40E6-A6EA-E51842A1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Solubility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AF52EAF1-DE9C-4740-A8B1-3EB583840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18488" cy="4653136"/>
          </a:xfrm>
        </p:spPr>
        <p:txBody>
          <a:bodyPr/>
          <a:lstStyle/>
          <a:p>
            <a:r>
              <a:rPr lang="en-CA" altLang="en-US" i="1" dirty="0">
                <a:solidFill>
                  <a:srgbClr val="CC6600"/>
                </a:solidFill>
              </a:rPr>
              <a:t>“Solubility is the maximum amount of solute that can be dissolved in a given amount of solvent”.</a:t>
            </a:r>
          </a:p>
          <a:p>
            <a:pPr lvl="2"/>
            <a:r>
              <a:rPr lang="en-CA" altLang="en-US" dirty="0"/>
              <a:t>A </a:t>
            </a:r>
            <a:r>
              <a:rPr lang="en-CA" altLang="en-US" u="sng" dirty="0"/>
              <a:t>saturated solution </a:t>
            </a:r>
            <a:r>
              <a:rPr lang="en-CA" altLang="en-US" dirty="0"/>
              <a:t>contains exactly the maximum amount of solute that can be dissolved in it.</a:t>
            </a:r>
          </a:p>
          <a:p>
            <a:pPr lvl="2"/>
            <a:r>
              <a:rPr lang="en-CA" altLang="en-US" dirty="0"/>
              <a:t>An </a:t>
            </a:r>
            <a:r>
              <a:rPr lang="en-CA" altLang="en-US" u="sng" dirty="0"/>
              <a:t>unsaturated solution </a:t>
            </a:r>
            <a:r>
              <a:rPr lang="en-CA" altLang="en-US" dirty="0"/>
              <a:t>contains less than the maximum amount</a:t>
            </a:r>
          </a:p>
          <a:p>
            <a:pPr lvl="2"/>
            <a:r>
              <a:rPr lang="en-CA" altLang="en-US" dirty="0"/>
              <a:t>A </a:t>
            </a:r>
            <a:r>
              <a:rPr lang="en-CA" altLang="en-US" u="sng" dirty="0"/>
              <a:t>supersaturated</a:t>
            </a:r>
            <a:r>
              <a:rPr lang="en-CA" altLang="en-US" dirty="0"/>
              <a:t> solution contains  more than the maximum amount.  Supersaturated solutions are made by heating a solute into solution and cooling.</a:t>
            </a:r>
          </a:p>
          <a:p>
            <a:r>
              <a:rPr lang="en-CA" altLang="en-US" dirty="0"/>
              <a:t>Solubility can be expressed in the same units as concentration.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56F83456-76EC-4256-86F5-878147F3E2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1196975"/>
            <a:ext cx="7772400" cy="20462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CA" sz="4800" dirty="0"/>
            </a:br>
            <a:r>
              <a:rPr lang="en-CA" sz="4800" dirty="0"/>
              <a:t>Lesson 1.3</a:t>
            </a:r>
            <a:br>
              <a:rPr lang="en-CA" sz="4800" dirty="0"/>
            </a:br>
            <a:r>
              <a:rPr lang="en-CA" sz="4800" dirty="0"/>
              <a:t> PURE SUBSTANCES </a:t>
            </a:r>
            <a:br>
              <a:rPr lang="en-CA" dirty="0"/>
            </a:br>
            <a:r>
              <a:rPr lang="en-CA" sz="4800" dirty="0"/>
              <a:t> </a:t>
            </a:r>
            <a:br>
              <a:rPr lang="en-CA" sz="4800" dirty="0"/>
            </a:br>
            <a:endParaRPr lang="en-CA" sz="4800" dirty="0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C8ACA4B7-CAB0-4E03-91A9-1509204855C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3687762"/>
            <a:ext cx="6400800" cy="20462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CA" sz="2000" dirty="0"/>
              <a:t>A pure substance contains only one type of particle, once it has been purified or cleaned.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CA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CA" sz="2000" dirty="0"/>
              <a:t>Elements and Compounds are Pure Substances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968388C-57BB-40EC-8011-B22430B4BE64}"/>
              </a:ext>
            </a:extLst>
          </p:cNvPr>
          <p:cNvGraphicFramePr/>
          <p:nvPr/>
        </p:nvGraphicFramePr>
        <p:xfrm>
          <a:off x="0" y="1340768"/>
          <a:ext cx="9144000" cy="4712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FDFAF71-1A38-427C-B2B2-8FD840138429}"/>
              </a:ext>
            </a:extLst>
          </p:cNvPr>
          <p:cNvSpPr/>
          <p:nvPr/>
        </p:nvSpPr>
        <p:spPr>
          <a:xfrm>
            <a:off x="179388" y="188913"/>
            <a:ext cx="2700337" cy="1773237"/>
          </a:xfrm>
          <a:prstGeom prst="wedgeRoundRectCallout">
            <a:avLst>
              <a:gd name="adj1" fmla="val 34456"/>
              <a:gd name="adj2" fmla="val 1213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000" dirty="0">
                <a:solidFill>
                  <a:schemeClr val="tx1"/>
                </a:solidFill>
              </a:rPr>
              <a:t>A Pure substance is a type of matter.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44488ED-2ADD-4ADB-942E-C1E7AE67E3D5}"/>
              </a:ext>
            </a:extLst>
          </p:cNvPr>
          <p:cNvSpPr/>
          <p:nvPr/>
        </p:nvSpPr>
        <p:spPr>
          <a:xfrm>
            <a:off x="6227763" y="188913"/>
            <a:ext cx="2700337" cy="1773237"/>
          </a:xfrm>
          <a:prstGeom prst="wedgeRoundRectCallout">
            <a:avLst>
              <a:gd name="adj1" fmla="val 2174"/>
              <a:gd name="adj2" fmla="val 1197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000" dirty="0">
                <a:solidFill>
                  <a:schemeClr val="tx1"/>
                </a:solidFill>
              </a:rPr>
              <a:t>A Pure substance is </a:t>
            </a:r>
            <a:r>
              <a:rPr lang="en-CA" sz="2000" b="1" i="1" u="sng" dirty="0">
                <a:solidFill>
                  <a:schemeClr val="tx1"/>
                </a:solidFill>
              </a:rPr>
              <a:t>not</a:t>
            </a:r>
            <a:r>
              <a:rPr lang="en-CA" sz="2000" dirty="0">
                <a:solidFill>
                  <a:schemeClr val="tx1"/>
                </a:solidFill>
              </a:rPr>
              <a:t> a mixture.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C11CCEF-035B-4D83-A4C6-8F572927D5A8}"/>
              </a:ext>
            </a:extLst>
          </p:cNvPr>
          <p:cNvSpPr/>
          <p:nvPr/>
        </p:nvSpPr>
        <p:spPr>
          <a:xfrm>
            <a:off x="179388" y="6021388"/>
            <a:ext cx="6372225" cy="620712"/>
          </a:xfrm>
          <a:prstGeom prst="wedgeRoundRectCallout">
            <a:avLst>
              <a:gd name="adj1" fmla="val -11686"/>
              <a:gd name="adj2" fmla="val -743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000" dirty="0">
                <a:solidFill>
                  <a:schemeClr val="tx1"/>
                </a:solidFill>
              </a:rPr>
              <a:t>Pure substances include Elements and compounds.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19">
            <a:extLst>
              <a:ext uri="{FF2B5EF4-FFF2-40B4-BE49-F238E27FC236}">
                <a16:creationId xmlns:a16="http://schemas.microsoft.com/office/drawing/2014/main" id="{D8D04632-91B3-4B87-94E5-514A3F216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97752"/>
            <a:ext cx="8229600" cy="556385"/>
          </a:xfrm>
        </p:spPr>
        <p:txBody>
          <a:bodyPr rIns="132080"/>
          <a:lstStyle/>
          <a:p>
            <a:pPr algn="ctr" eaLnBrk="1" hangingPunct="1"/>
            <a:r>
              <a:rPr lang="en-US" altLang="en-US" dirty="0">
                <a:latin typeface="Arial Italic" panose="020B0604020202090204" pitchFamily="34" charset="0"/>
                <a:cs typeface="Arial Italic" panose="020B0604020202090204" pitchFamily="34" charset="0"/>
                <a:sym typeface="Arial Italic" panose="020B0604020202090204" pitchFamily="34" charset="0"/>
              </a:rPr>
              <a:t>Elements vs Compounds  </a:t>
            </a:r>
            <a:endParaRPr lang="en-US" altLang="en-US" dirty="0">
              <a:latin typeface="Arial Italic" panose="020B0604020202090204" pitchFamily="34" charset="0"/>
              <a:sym typeface="Arial Italic" panose="020B0604020202090204" pitchFamily="34" charset="0"/>
            </a:endParaRPr>
          </a:p>
        </p:txBody>
      </p:sp>
      <p:sp>
        <p:nvSpPr>
          <p:cNvPr id="22548" name="Rectangle 20">
            <a:extLst>
              <a:ext uri="{FF2B5EF4-FFF2-40B4-BE49-F238E27FC236}">
                <a16:creationId xmlns:a16="http://schemas.microsoft.com/office/drawing/2014/main" id="{1DE85EC8-8C56-4389-B178-C62A14F3F1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7206" y="2204864"/>
            <a:ext cx="6477000" cy="4530725"/>
          </a:xfrm>
          <a:noFill/>
        </p:spPr>
        <p:txBody>
          <a:bodyPr rIns="132080"/>
          <a:lstStyle/>
          <a:p>
            <a:pPr marL="39688" indent="0" eaLnBrk="1" hangingPunct="1">
              <a:lnSpc>
                <a:spcPct val="90000"/>
              </a:lnSpc>
              <a:buClr>
                <a:srgbClr val="CCCCFF"/>
              </a:buClr>
              <a:buNone/>
            </a:pPr>
            <a:r>
              <a:rPr lang="en-US" altLang="en-US" dirty="0">
                <a:latin typeface="Arial Italic" panose="020B0604020202090204" pitchFamily="34" charset="0"/>
                <a:cs typeface="Arial Italic" panose="020B0604020202090204" pitchFamily="34" charset="0"/>
                <a:sym typeface="Arial Italic" panose="020B0604020202090204" pitchFamily="34" charset="0"/>
              </a:rPr>
              <a:t>Only compounds and elements</a:t>
            </a:r>
            <a:r>
              <a:rPr lang="en-US" altLang="en-US" dirty="0">
                <a:latin typeface="Arial Italic" panose="020B0604020202090204" pitchFamily="34" charset="0"/>
                <a:sym typeface="Arial Italic" panose="020B0604020202090204" pitchFamily="34" charset="0"/>
              </a:rPr>
              <a:t> </a:t>
            </a:r>
            <a:r>
              <a:rPr lang="en-US" altLang="en-US" dirty="0">
                <a:latin typeface="Arial Italic" panose="020B0604020202090204" pitchFamily="34" charset="0"/>
                <a:cs typeface="Arial Italic" panose="020B0604020202090204" pitchFamily="34" charset="0"/>
                <a:sym typeface="Arial Italic" panose="020B0604020202090204" pitchFamily="34" charset="0"/>
              </a:rPr>
              <a:t>can be called </a:t>
            </a:r>
            <a:r>
              <a:rPr lang="en-US" altLang="en-US" b="1" u="sng" dirty="0">
                <a:latin typeface="Arial Italic" panose="020B0604020202090204" pitchFamily="34" charset="0"/>
                <a:cs typeface="Arial Italic" panose="020B0604020202090204" pitchFamily="34" charset="0"/>
                <a:sym typeface="Arial Italic" panose="020B0604020202090204" pitchFamily="34" charset="0"/>
              </a:rPr>
              <a:t>PURE</a:t>
            </a:r>
            <a:r>
              <a:rPr lang="en-US" altLang="en-US" dirty="0">
                <a:latin typeface="Arial Italic" panose="020B0604020202090204" pitchFamily="34" charset="0"/>
                <a:cs typeface="Arial Italic" panose="020B0604020202090204" pitchFamily="34" charset="0"/>
                <a:sym typeface="Arial Italic" panose="020B0604020202090204" pitchFamily="34" charset="0"/>
              </a:rPr>
              <a:t> substances</a:t>
            </a:r>
          </a:p>
          <a:p>
            <a:pPr marL="39688" indent="0" eaLnBrk="1" hangingPunct="1">
              <a:lnSpc>
                <a:spcPct val="90000"/>
              </a:lnSpc>
              <a:buClr>
                <a:srgbClr val="CCCCFF"/>
              </a:buClr>
            </a:pPr>
            <a:r>
              <a:rPr lang="en-US" altLang="en-US" dirty="0">
                <a:latin typeface="Arial Italic" panose="020B0604020202090204" pitchFamily="34" charset="0"/>
                <a:cs typeface="Arial Italic" panose="020B0604020202090204" pitchFamily="34" charset="0"/>
                <a:sym typeface="Arial Italic" panose="020B0604020202090204" pitchFamily="34" charset="0"/>
              </a:rPr>
              <a:t>An Element</a:t>
            </a:r>
            <a:endParaRPr lang="en-US" altLang="en-US" dirty="0">
              <a:latin typeface="Arial Italic" panose="020B0604020202090204" pitchFamily="34" charset="0"/>
              <a:sym typeface="Arial Italic" panose="020B0604020202090204" pitchFamily="34" charset="0"/>
            </a:endParaRPr>
          </a:p>
          <a:p>
            <a:pPr marL="903288" lvl="2" indent="0" eaLnBrk="1" hangingPunct="1">
              <a:lnSpc>
                <a:spcPct val="90000"/>
              </a:lnSpc>
              <a:buClr>
                <a:srgbClr val="CCCCFF"/>
              </a:buClr>
            </a:pPr>
            <a:r>
              <a:rPr lang="en-US" altLang="en-US" dirty="0">
                <a:latin typeface="Arial Italic" panose="020B0604020202090204" pitchFamily="34" charset="0"/>
                <a:cs typeface="Arial Italic" panose="020B0604020202090204" pitchFamily="34" charset="0"/>
                <a:sym typeface="Arial Italic" panose="020B0604020202090204" pitchFamily="34" charset="0"/>
              </a:rPr>
              <a:t>Can be made of individual atoms, or of molecules that have only 1 type of atom (</a:t>
            </a:r>
            <a:r>
              <a:rPr lang="en-US" altLang="en-US" dirty="0" err="1">
                <a:latin typeface="Arial Italic" panose="020B0604020202090204" pitchFamily="34" charset="0"/>
                <a:cs typeface="Arial Italic" panose="020B0604020202090204" pitchFamily="34" charset="0"/>
                <a:sym typeface="Arial Italic" panose="020B0604020202090204" pitchFamily="34" charset="0"/>
              </a:rPr>
              <a:t>ie</a:t>
            </a:r>
            <a:r>
              <a:rPr lang="en-US" altLang="en-US" dirty="0">
                <a:latin typeface="Arial Italic" panose="020B0604020202090204" pitchFamily="34" charset="0"/>
                <a:cs typeface="Arial Italic" panose="020B0604020202090204" pitchFamily="34" charset="0"/>
                <a:sym typeface="Arial Italic" panose="020B0604020202090204" pitchFamily="34" charset="0"/>
              </a:rPr>
              <a:t>. All the atoms in the molecule are the same)</a:t>
            </a:r>
          </a:p>
          <a:p>
            <a:pPr marL="39688" indent="0" eaLnBrk="1" hangingPunct="1">
              <a:lnSpc>
                <a:spcPct val="90000"/>
              </a:lnSpc>
              <a:buClr>
                <a:srgbClr val="CCCCFF"/>
              </a:buClr>
            </a:pPr>
            <a:r>
              <a:rPr lang="en-US" altLang="en-US" dirty="0">
                <a:latin typeface="Arial Italic" panose="020B0604020202090204" pitchFamily="34" charset="0"/>
                <a:cs typeface="Arial Italic" panose="020B0604020202090204" pitchFamily="34" charset="0"/>
                <a:sym typeface="Arial Italic" panose="020B0604020202090204" pitchFamily="34" charset="0"/>
              </a:rPr>
              <a:t>A Compound</a:t>
            </a:r>
            <a:endParaRPr lang="en-US" altLang="en-US" dirty="0">
              <a:latin typeface="Arial Italic" panose="020B0604020202090204" pitchFamily="34" charset="0"/>
              <a:sym typeface="Arial Italic" panose="020B0604020202090204" pitchFamily="34" charset="0"/>
            </a:endParaRPr>
          </a:p>
          <a:p>
            <a:pPr marL="903288" lvl="2" indent="0" eaLnBrk="1" hangingPunct="1">
              <a:lnSpc>
                <a:spcPct val="90000"/>
              </a:lnSpc>
              <a:buClr>
                <a:srgbClr val="CCCCFF"/>
              </a:buClr>
            </a:pPr>
            <a:r>
              <a:rPr lang="en-US" altLang="en-US" dirty="0">
                <a:latin typeface="Arial Italic" panose="020B0604020202090204" pitchFamily="34" charset="0"/>
                <a:cs typeface="Arial Italic" panose="020B0604020202090204" pitchFamily="34" charset="0"/>
                <a:sym typeface="Arial Italic" panose="020B0604020202090204" pitchFamily="34" charset="0"/>
              </a:rPr>
              <a:t>Its molecules must be made from at least 2 types of atom or element</a:t>
            </a:r>
            <a:endParaRPr lang="en-US" altLang="en-US" dirty="0">
              <a:latin typeface="Arial Italic" panose="020B0604020202090204" pitchFamily="34" charset="0"/>
              <a:sym typeface="Arial Italic" panose="020B0604020202090204" pitchFamily="34" charset="0"/>
            </a:endParaRPr>
          </a:p>
          <a:p>
            <a:pPr marL="39688" indent="0" eaLnBrk="1" hangingPunct="1">
              <a:lnSpc>
                <a:spcPct val="90000"/>
              </a:lnSpc>
              <a:buClr>
                <a:srgbClr val="CCCCFF"/>
              </a:buClr>
            </a:pPr>
            <a:endParaRPr lang="en-US" altLang="en-US" dirty="0">
              <a:latin typeface="Arial Italic" panose="020B0604020202090204" pitchFamily="34" charset="0"/>
              <a:cs typeface="Arial Italic" panose="020B0604020202090204" pitchFamily="34" charset="0"/>
              <a:sym typeface="Arial Italic" panose="020B0604020202090204" pitchFamily="34" charset="0"/>
            </a:endParaRPr>
          </a:p>
        </p:txBody>
      </p:sp>
      <p:pic>
        <p:nvPicPr>
          <p:cNvPr id="22551" name="Picture 23">
            <a:extLst>
              <a:ext uri="{FF2B5EF4-FFF2-40B4-BE49-F238E27FC236}">
                <a16:creationId xmlns:a16="http://schemas.microsoft.com/office/drawing/2014/main" id="{2BC5A56E-4A88-49F5-A8F5-010AE025C44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217" y="2060848"/>
            <a:ext cx="18272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4" name="Oval 26">
            <a:extLst>
              <a:ext uri="{FF2B5EF4-FFF2-40B4-BE49-F238E27FC236}">
                <a16:creationId xmlns:a16="http://schemas.microsoft.com/office/drawing/2014/main" id="{A1ED85ED-2B48-4391-A0F0-D5F305560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4927601"/>
            <a:ext cx="576263" cy="576262"/>
          </a:xfrm>
          <a:prstGeom prst="ellipse">
            <a:avLst/>
          </a:prstGeom>
          <a:solidFill>
            <a:srgbClr val="FFCC00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/>
              <a:t>Au</a:t>
            </a:r>
          </a:p>
        </p:txBody>
      </p:sp>
      <p:sp>
        <p:nvSpPr>
          <p:cNvPr id="22555" name="Text Box 27">
            <a:extLst>
              <a:ext uri="{FF2B5EF4-FFF2-40B4-BE49-F238E27FC236}">
                <a16:creationId xmlns:a16="http://schemas.microsoft.com/office/drawing/2014/main" id="{09FB357F-679F-4504-8BE6-465CDDC93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06" y="5649219"/>
            <a:ext cx="118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dirty="0"/>
              <a:t>One atom</a:t>
            </a:r>
          </a:p>
        </p:txBody>
      </p:sp>
      <p:sp>
        <p:nvSpPr>
          <p:cNvPr id="22556" name="Line 28">
            <a:extLst>
              <a:ext uri="{FF2B5EF4-FFF2-40B4-BE49-F238E27FC236}">
                <a16:creationId xmlns:a16="http://schemas.microsoft.com/office/drawing/2014/main" id="{FC058B90-F371-4BDE-9B8B-C13CBC8843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59731" y="5376277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320FDC-B9A2-CBE0-8DB3-E0780563A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984" y="4663792"/>
            <a:ext cx="2400774" cy="13738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8" grpId="0" build="p" bldLvl="5" autoUpdateAnimBg="0"/>
      <p:bldP spid="22554" grpId="0" animBg="1"/>
      <p:bldP spid="2255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7F15601A-2A58-47B5-A705-6946F5B65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60" y="908720"/>
            <a:ext cx="2592288" cy="652077"/>
          </a:xfrm>
        </p:spPr>
        <p:txBody>
          <a:bodyPr/>
          <a:lstStyle/>
          <a:p>
            <a:pPr eaLnBrk="1" hangingPunct="1"/>
            <a:r>
              <a:rPr lang="en-CA" altLang="en-US" dirty="0"/>
              <a:t>ELEMENTS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EF50B80-A052-43B0-BC40-345AB417F9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348880"/>
            <a:ext cx="8229600" cy="5184775"/>
          </a:xfrm>
          <a:noFill/>
        </p:spPr>
        <p:txBody>
          <a:bodyPr/>
          <a:lstStyle/>
          <a:p>
            <a:pPr eaLnBrk="1" hangingPunct="1"/>
            <a:r>
              <a:rPr lang="en-CA" altLang="en-US" dirty="0"/>
              <a:t>An ELEMENT is a pure substance that contains only one type of atom.</a:t>
            </a:r>
          </a:p>
          <a:p>
            <a:pPr eaLnBrk="1" hangingPunct="1"/>
            <a:r>
              <a:rPr lang="en-CA" altLang="en-US" dirty="0"/>
              <a:t>It is </a:t>
            </a:r>
            <a:r>
              <a:rPr lang="en-CA" altLang="en-US" b="1" u="sng" dirty="0"/>
              <a:t>impossible</a:t>
            </a:r>
            <a:r>
              <a:rPr lang="en-CA" altLang="en-US" dirty="0"/>
              <a:t> to separate an element into other substances using chemical separation techniques</a:t>
            </a:r>
          </a:p>
          <a:p>
            <a:pPr lvl="2" eaLnBrk="1" hangingPunct="1"/>
            <a:r>
              <a:rPr lang="en-CA" altLang="en-US" dirty="0"/>
              <a:t>That’s because there are no other substances to separate it into… it only has one type of atom!</a:t>
            </a:r>
          </a:p>
          <a:p>
            <a:pPr lvl="2" eaLnBrk="1" hangingPunct="1"/>
            <a:r>
              <a:rPr lang="en-CA" altLang="en-US" dirty="0"/>
              <a:t>A popular visualizations of all 118 elements that exist is represented using the “period table of elements.”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50D2B12D-0B30-408A-9395-7B40628B4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7" y="692696"/>
            <a:ext cx="8229600" cy="1143000"/>
          </a:xfrm>
        </p:spPr>
        <p:txBody>
          <a:bodyPr/>
          <a:lstStyle/>
          <a:p>
            <a:pPr eaLnBrk="1" hangingPunct="1"/>
            <a:r>
              <a:rPr lang="en-CA" altLang="en-US" dirty="0"/>
              <a:t>How Many Elements are There?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E084DB2-630F-46C1-90A1-5039B236D3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7180" y="2119561"/>
            <a:ext cx="8507413" cy="5805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CA" altLang="en-US" dirty="0"/>
              <a:t>It depends on how you calculate it… </a:t>
            </a:r>
          </a:p>
          <a:p>
            <a:pPr lvl="2" eaLnBrk="1" hangingPunct="1">
              <a:lnSpc>
                <a:spcPct val="90000"/>
              </a:lnSpc>
            </a:pPr>
            <a:r>
              <a:rPr lang="en-CA" altLang="en-US" dirty="0"/>
              <a:t>Periodic tables will show between 100 and 118 different elements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dirty="0"/>
              <a:t>88 elements make up most of the universe.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dirty="0"/>
              <a:t>94 elements exist naturally on Earth.</a:t>
            </a:r>
          </a:p>
          <a:p>
            <a:pPr lvl="2" eaLnBrk="1" hangingPunct="1">
              <a:lnSpc>
                <a:spcPct val="90000"/>
              </a:lnSpc>
            </a:pPr>
            <a:r>
              <a:rPr lang="en-CA" altLang="en-US" dirty="0"/>
              <a:t>Including </a:t>
            </a:r>
            <a:r>
              <a:rPr lang="en-CA" altLang="en-US" b="1" dirty="0"/>
              <a:t>6</a:t>
            </a:r>
            <a:r>
              <a:rPr lang="en-CA" altLang="en-US" dirty="0"/>
              <a:t> that exist in only trace amounts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dirty="0"/>
              <a:t>112 elements have been named.</a:t>
            </a:r>
          </a:p>
          <a:p>
            <a:pPr lvl="2" eaLnBrk="1" hangingPunct="1">
              <a:lnSpc>
                <a:spcPct val="90000"/>
              </a:lnSpc>
            </a:pPr>
            <a:r>
              <a:rPr lang="en-CA" altLang="en-US" dirty="0"/>
              <a:t>Including </a:t>
            </a:r>
            <a:r>
              <a:rPr lang="en-CA" altLang="en-US" b="1" dirty="0"/>
              <a:t>18</a:t>
            </a:r>
            <a:r>
              <a:rPr lang="en-CA" altLang="en-US" dirty="0"/>
              <a:t> more that can only be produced artificially using nuclear reactions (very scarce)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dirty="0"/>
              <a:t>118 elements have been detected.</a:t>
            </a:r>
          </a:p>
          <a:p>
            <a:pPr lvl="2" eaLnBrk="1" hangingPunct="1">
              <a:lnSpc>
                <a:spcPct val="90000"/>
              </a:lnSpc>
            </a:pPr>
            <a:r>
              <a:rPr lang="en-CA" altLang="en-US" dirty="0"/>
              <a:t>Including </a:t>
            </a:r>
            <a:r>
              <a:rPr lang="en-CA" altLang="en-US" b="1" dirty="0"/>
              <a:t>six</a:t>
            </a:r>
            <a:r>
              <a:rPr lang="en-CA" altLang="en-US" dirty="0"/>
              <a:t> more that disintegrate so fast that we cannot study them. They have temporary designations instead of names.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BB07AAE-E96B-47C6-B71F-376FD9F4D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dirty="0"/>
              <a:t>Matter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1F83F7D-3936-480D-837E-6BC80C8278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5012" y="1988840"/>
            <a:ext cx="8229600" cy="550892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Matter is anything that has mass and volume.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Matter is made up of atoms.</a:t>
            </a:r>
          </a:p>
          <a:p>
            <a:pPr lvl="1" eaLnBrk="1" hangingPunct="1">
              <a:lnSpc>
                <a:spcPct val="90000"/>
              </a:lnSpc>
            </a:pPr>
            <a:r>
              <a:rPr lang="en-CA" altLang="en-US" sz="2000" dirty="0"/>
              <a:t>Mass means that it weighs something on Earth.  Mass does not change, weight does (weight is influenced by gravity).  </a:t>
            </a:r>
          </a:p>
          <a:p>
            <a:pPr lvl="2" eaLnBrk="1" hangingPunct="1">
              <a:lnSpc>
                <a:spcPct val="90000"/>
              </a:lnSpc>
            </a:pPr>
            <a:r>
              <a:rPr lang="en-CA" altLang="en-US" sz="2000" dirty="0"/>
              <a:t>Be careful though, some things are so light we may think they have no weight, but they do!</a:t>
            </a:r>
          </a:p>
          <a:p>
            <a:pPr lvl="2" eaLnBrk="1" hangingPunct="1">
              <a:lnSpc>
                <a:spcPct val="90000"/>
              </a:lnSpc>
            </a:pPr>
            <a:r>
              <a:rPr lang="en-CA" altLang="en-US" sz="2000" dirty="0"/>
              <a:t>Mass is usually measured in International System (kg) 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r>
              <a:rPr lang="en-CA" altLang="en-US" sz="2000" dirty="0"/>
              <a:t>   1000 g = 1 kg, 1000 kg = 1 tonne</a:t>
            </a:r>
          </a:p>
          <a:p>
            <a:pPr lvl="1" eaLnBrk="1" hangingPunct="1">
              <a:lnSpc>
                <a:spcPct val="90000"/>
              </a:lnSpc>
            </a:pPr>
            <a:r>
              <a:rPr lang="en-CA" altLang="en-US" sz="2000" dirty="0"/>
              <a:t>Volume means that it takes up space.</a:t>
            </a:r>
          </a:p>
          <a:p>
            <a:pPr lvl="2" eaLnBrk="1" hangingPunct="1">
              <a:lnSpc>
                <a:spcPct val="90000"/>
              </a:lnSpc>
            </a:pPr>
            <a:r>
              <a:rPr lang="en-CA" altLang="en-US" sz="2000" dirty="0"/>
              <a:t>Some things can expand and contract, but still take up space</a:t>
            </a:r>
          </a:p>
          <a:p>
            <a:pPr lvl="2" eaLnBrk="1" hangingPunct="1">
              <a:lnSpc>
                <a:spcPct val="90000"/>
              </a:lnSpc>
            </a:pPr>
            <a:r>
              <a:rPr lang="en-CA" altLang="en-US" sz="2000" dirty="0"/>
              <a:t>Volume is usually measured in millilitres (mL) or litres (L) 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r>
              <a:rPr lang="en-CA" altLang="en-US" sz="2000" dirty="0"/>
              <a:t>    1000 ml = 1 L</a:t>
            </a:r>
          </a:p>
          <a:p>
            <a:pPr lvl="2" eaLnBrk="1" hangingPunct="1">
              <a:lnSpc>
                <a:spcPct val="90000"/>
              </a:lnSpc>
            </a:pPr>
            <a:endParaRPr lang="en-CA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1E271C64-6F6A-4BF2-8132-B8EE6391A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2656"/>
            <a:ext cx="8229600" cy="810344"/>
          </a:xfrm>
        </p:spPr>
        <p:txBody>
          <a:bodyPr/>
          <a:lstStyle/>
          <a:p>
            <a:pPr eaLnBrk="1" hangingPunct="1"/>
            <a:r>
              <a:rPr lang="en-CA" altLang="en-US" dirty="0"/>
              <a:t>Periodic Table - The Elements</a:t>
            </a:r>
          </a:p>
        </p:txBody>
      </p:sp>
      <p:pic>
        <p:nvPicPr>
          <p:cNvPr id="38915" name="Picture 5" descr="ochemel007a4">
            <a:extLst>
              <a:ext uri="{FF2B5EF4-FFF2-40B4-BE49-F238E27FC236}">
                <a16:creationId xmlns:a16="http://schemas.microsoft.com/office/drawing/2014/main" id="{3F811135-CE1C-400D-AC36-65FD0862E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Oval 6">
            <a:extLst>
              <a:ext uri="{FF2B5EF4-FFF2-40B4-BE49-F238E27FC236}">
                <a16:creationId xmlns:a16="http://schemas.microsoft.com/office/drawing/2014/main" id="{B1B6B4E2-A735-49CD-8E33-AB7E3D409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644900"/>
            <a:ext cx="431800" cy="4318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60" name="Oval 12">
            <a:extLst>
              <a:ext uri="{FF2B5EF4-FFF2-40B4-BE49-F238E27FC236}">
                <a16:creationId xmlns:a16="http://schemas.microsoft.com/office/drawing/2014/main" id="{580D61E7-B092-4616-B84B-37A40B3E5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805488"/>
            <a:ext cx="433388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61" name="Oval 13">
            <a:extLst>
              <a:ext uri="{FF2B5EF4-FFF2-40B4-BE49-F238E27FC236}">
                <a16:creationId xmlns:a16="http://schemas.microsoft.com/office/drawing/2014/main" id="{85BB0BE4-3EB4-4B14-BB04-8015BAC2E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5805488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62" name="Oval 14">
            <a:extLst>
              <a:ext uri="{FF2B5EF4-FFF2-40B4-BE49-F238E27FC236}">
                <a16:creationId xmlns:a16="http://schemas.microsoft.com/office/drawing/2014/main" id="{0D9EB55C-8F88-4859-859A-F26D13125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5805488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63" name="Oval 15">
            <a:extLst>
              <a:ext uri="{FF2B5EF4-FFF2-40B4-BE49-F238E27FC236}">
                <a16:creationId xmlns:a16="http://schemas.microsoft.com/office/drawing/2014/main" id="{B8751582-1DC8-46E0-BBC8-0C2C5049F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5805488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64" name="Oval 16">
            <a:extLst>
              <a:ext uri="{FF2B5EF4-FFF2-40B4-BE49-F238E27FC236}">
                <a16:creationId xmlns:a16="http://schemas.microsoft.com/office/drawing/2014/main" id="{1625CEFA-F5DE-4304-AB21-7F9448BCC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5805488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65" name="Oval 17">
            <a:extLst>
              <a:ext uri="{FF2B5EF4-FFF2-40B4-BE49-F238E27FC236}">
                <a16:creationId xmlns:a16="http://schemas.microsoft.com/office/drawing/2014/main" id="{77D024B0-B33C-4BC3-8600-AEB4F90A9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5805488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66" name="Oval 18">
            <a:extLst>
              <a:ext uri="{FF2B5EF4-FFF2-40B4-BE49-F238E27FC236}">
                <a16:creationId xmlns:a16="http://schemas.microsoft.com/office/drawing/2014/main" id="{5359F170-1FF2-4A62-A345-0B9941EAD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5805488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67" name="Oval 19">
            <a:extLst>
              <a:ext uri="{FF2B5EF4-FFF2-40B4-BE49-F238E27FC236}">
                <a16:creationId xmlns:a16="http://schemas.microsoft.com/office/drawing/2014/main" id="{3CF5210E-227A-4A9C-AB31-3EDDEB571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5805488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68" name="Oval 20">
            <a:extLst>
              <a:ext uri="{FF2B5EF4-FFF2-40B4-BE49-F238E27FC236}">
                <a16:creationId xmlns:a16="http://schemas.microsoft.com/office/drawing/2014/main" id="{115A879C-DD3B-4F04-843D-9621BC8F1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5805488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69" name="Oval 21">
            <a:extLst>
              <a:ext uri="{FF2B5EF4-FFF2-40B4-BE49-F238E27FC236}">
                <a16:creationId xmlns:a16="http://schemas.microsoft.com/office/drawing/2014/main" id="{1503228C-A3CD-4B14-ACBB-1295FB195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4652963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70" name="Oval 22">
            <a:extLst>
              <a:ext uri="{FF2B5EF4-FFF2-40B4-BE49-F238E27FC236}">
                <a16:creationId xmlns:a16="http://schemas.microsoft.com/office/drawing/2014/main" id="{8263DCFA-2719-48F3-AFAA-4CFB12435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652963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71" name="Oval 23">
            <a:extLst>
              <a:ext uri="{FF2B5EF4-FFF2-40B4-BE49-F238E27FC236}">
                <a16:creationId xmlns:a16="http://schemas.microsoft.com/office/drawing/2014/main" id="{26741303-B3E2-416A-8300-8248770E5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4652963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72" name="Oval 24">
            <a:extLst>
              <a:ext uri="{FF2B5EF4-FFF2-40B4-BE49-F238E27FC236}">
                <a16:creationId xmlns:a16="http://schemas.microsoft.com/office/drawing/2014/main" id="{DB2563A0-6875-4202-8D34-39D541261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4652963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73" name="Oval 25">
            <a:extLst>
              <a:ext uri="{FF2B5EF4-FFF2-40B4-BE49-F238E27FC236}">
                <a16:creationId xmlns:a16="http://schemas.microsoft.com/office/drawing/2014/main" id="{4CB43EAE-9E06-417D-A52F-5E06A3684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652963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74" name="Oval 26">
            <a:extLst>
              <a:ext uri="{FF2B5EF4-FFF2-40B4-BE49-F238E27FC236}">
                <a16:creationId xmlns:a16="http://schemas.microsoft.com/office/drawing/2014/main" id="{BA54C301-CC5C-4F1E-987C-BDB0E6E59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652963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75" name="Oval 27">
            <a:extLst>
              <a:ext uri="{FF2B5EF4-FFF2-40B4-BE49-F238E27FC236}">
                <a16:creationId xmlns:a16="http://schemas.microsoft.com/office/drawing/2014/main" id="{23373CC8-2152-4CE4-B1E5-4181D9D41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652963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76" name="Oval 28">
            <a:extLst>
              <a:ext uri="{FF2B5EF4-FFF2-40B4-BE49-F238E27FC236}">
                <a16:creationId xmlns:a16="http://schemas.microsoft.com/office/drawing/2014/main" id="{A9A3C4BA-E101-407F-BCA9-02BE55F70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652963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77" name="Oval 29">
            <a:extLst>
              <a:ext uri="{FF2B5EF4-FFF2-40B4-BE49-F238E27FC236}">
                <a16:creationId xmlns:a16="http://schemas.microsoft.com/office/drawing/2014/main" id="{4D846972-5387-46AC-84D3-150ADEF58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4652963"/>
            <a:ext cx="431800" cy="431800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78" name="Oval 30">
            <a:extLst>
              <a:ext uri="{FF2B5EF4-FFF2-40B4-BE49-F238E27FC236}">
                <a16:creationId xmlns:a16="http://schemas.microsoft.com/office/drawing/2014/main" id="{9BE0EBC3-3785-4006-9A42-6778357C3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652963"/>
            <a:ext cx="431800" cy="4318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79" name="Oval 31">
            <a:extLst>
              <a:ext uri="{FF2B5EF4-FFF2-40B4-BE49-F238E27FC236}">
                <a16:creationId xmlns:a16="http://schemas.microsoft.com/office/drawing/2014/main" id="{370F2C0A-96F2-439C-B70D-80F0F54DA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5300663"/>
            <a:ext cx="431800" cy="4318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80" name="Oval 32">
            <a:extLst>
              <a:ext uri="{FF2B5EF4-FFF2-40B4-BE49-F238E27FC236}">
                <a16:creationId xmlns:a16="http://schemas.microsoft.com/office/drawing/2014/main" id="{7AD45337-3278-4E0A-A9EB-8E03D591B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4149725"/>
            <a:ext cx="431800" cy="4318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81" name="Oval 33">
            <a:extLst>
              <a:ext uri="{FF2B5EF4-FFF2-40B4-BE49-F238E27FC236}">
                <a16:creationId xmlns:a16="http://schemas.microsoft.com/office/drawing/2014/main" id="{195975E1-94AF-4DB5-BAC4-6CB717272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5805488"/>
            <a:ext cx="431800" cy="4318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82" name="Oval 34">
            <a:extLst>
              <a:ext uri="{FF2B5EF4-FFF2-40B4-BE49-F238E27FC236}">
                <a16:creationId xmlns:a16="http://schemas.microsoft.com/office/drawing/2014/main" id="{540068D1-B261-4503-9FE5-C356E40F8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5805488"/>
            <a:ext cx="431800" cy="4318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83" name="Oval 35">
            <a:extLst>
              <a:ext uri="{FF2B5EF4-FFF2-40B4-BE49-F238E27FC236}">
                <a16:creationId xmlns:a16="http://schemas.microsoft.com/office/drawing/2014/main" id="{DB74E5E8-9B84-4DDF-B51B-7D4A1B2C5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4652963"/>
            <a:ext cx="431800" cy="431800"/>
          </a:xfrm>
          <a:prstGeom prst="ellipse">
            <a:avLst/>
          </a:prstGeom>
          <a:noFill/>
          <a:ln w="57150">
            <a:solidFill>
              <a:srgbClr val="FF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84" name="Oval 36">
            <a:extLst>
              <a:ext uri="{FF2B5EF4-FFF2-40B4-BE49-F238E27FC236}">
                <a16:creationId xmlns:a16="http://schemas.microsoft.com/office/drawing/2014/main" id="{53A46684-DF5F-4C6B-B2CA-DB702877E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652963"/>
            <a:ext cx="431800" cy="431800"/>
          </a:xfrm>
          <a:prstGeom prst="ellipse">
            <a:avLst/>
          </a:prstGeom>
          <a:noFill/>
          <a:ln w="57150">
            <a:solidFill>
              <a:srgbClr val="FF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85" name="Oval 37">
            <a:extLst>
              <a:ext uri="{FF2B5EF4-FFF2-40B4-BE49-F238E27FC236}">
                <a16:creationId xmlns:a16="http://schemas.microsoft.com/office/drawing/2014/main" id="{01715815-8357-426F-B5A8-14FE1C26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4652963"/>
            <a:ext cx="431800" cy="431800"/>
          </a:xfrm>
          <a:prstGeom prst="ellipse">
            <a:avLst/>
          </a:prstGeom>
          <a:noFill/>
          <a:ln w="57150">
            <a:solidFill>
              <a:srgbClr val="FF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86" name="Oval 38">
            <a:extLst>
              <a:ext uri="{FF2B5EF4-FFF2-40B4-BE49-F238E27FC236}">
                <a16:creationId xmlns:a16="http://schemas.microsoft.com/office/drawing/2014/main" id="{7C1A4204-37A9-4DDF-91EA-53A9D5E61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4652963"/>
            <a:ext cx="431800" cy="431800"/>
          </a:xfrm>
          <a:prstGeom prst="ellipse">
            <a:avLst/>
          </a:prstGeom>
          <a:noFill/>
          <a:ln w="57150">
            <a:solidFill>
              <a:srgbClr val="FF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87" name="Oval 39">
            <a:extLst>
              <a:ext uri="{FF2B5EF4-FFF2-40B4-BE49-F238E27FC236}">
                <a16:creationId xmlns:a16="http://schemas.microsoft.com/office/drawing/2014/main" id="{788EE456-0C9D-4F7D-B9A0-B6A37CA04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4652963"/>
            <a:ext cx="431800" cy="431800"/>
          </a:xfrm>
          <a:prstGeom prst="ellipse">
            <a:avLst/>
          </a:prstGeom>
          <a:noFill/>
          <a:ln w="57150">
            <a:solidFill>
              <a:srgbClr val="FF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88" name="Oval 40">
            <a:extLst>
              <a:ext uri="{FF2B5EF4-FFF2-40B4-BE49-F238E27FC236}">
                <a16:creationId xmlns:a16="http://schemas.microsoft.com/office/drawing/2014/main" id="{0D458046-5406-4CCD-BB72-A92CCE7E6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788" y="4652963"/>
            <a:ext cx="431800" cy="431800"/>
          </a:xfrm>
          <a:prstGeom prst="ellipse">
            <a:avLst/>
          </a:prstGeom>
          <a:noFill/>
          <a:ln w="57150">
            <a:solidFill>
              <a:srgbClr val="FF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90" name="Rectangle 42">
            <a:extLst>
              <a:ext uri="{FF2B5EF4-FFF2-40B4-BE49-F238E27FC236}">
                <a16:creationId xmlns:a16="http://schemas.microsoft.com/office/drawing/2014/main" id="{DEBB0487-6188-4552-B91E-590BF3CB7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300663"/>
            <a:ext cx="6767513" cy="936625"/>
          </a:xfrm>
          <a:prstGeom prst="rect">
            <a:avLst/>
          </a:prstGeom>
          <a:solidFill>
            <a:schemeClr val="accent1">
              <a:alpha val="67058"/>
            </a:schemeClr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3600"/>
              <a:t>More Metallic Elements</a:t>
            </a:r>
          </a:p>
        </p:txBody>
      </p:sp>
      <p:grpSp>
        <p:nvGrpSpPr>
          <p:cNvPr id="2" name="Group 44">
            <a:extLst>
              <a:ext uri="{FF2B5EF4-FFF2-40B4-BE49-F238E27FC236}">
                <a16:creationId xmlns:a16="http://schemas.microsoft.com/office/drawing/2014/main" id="{6A3FD06F-B2D5-4634-A43B-AAB20F78875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133600"/>
            <a:ext cx="7848600" cy="2951163"/>
            <a:chOff x="113" y="1344"/>
            <a:chExt cx="4944" cy="1859"/>
          </a:xfrm>
        </p:grpSpPr>
        <p:sp>
          <p:nvSpPr>
            <p:cNvPr id="38951" name="Freeform 41">
              <a:extLst>
                <a:ext uri="{FF2B5EF4-FFF2-40B4-BE49-F238E27FC236}">
                  <a16:creationId xmlns:a16="http://schemas.microsoft.com/office/drawing/2014/main" id="{0578731B-7D09-4ADE-B1A0-0901CD047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" y="1344"/>
              <a:ext cx="4944" cy="1859"/>
            </a:xfrm>
            <a:custGeom>
              <a:avLst/>
              <a:gdLst>
                <a:gd name="T0" fmla="*/ 0 w 4944"/>
                <a:gd name="T1" fmla="*/ 1859 h 1859"/>
                <a:gd name="T2" fmla="*/ 0 w 4944"/>
                <a:gd name="T3" fmla="*/ 0 h 1859"/>
                <a:gd name="T4" fmla="*/ 635 w 4944"/>
                <a:gd name="T5" fmla="*/ 0 h 1859"/>
                <a:gd name="T6" fmla="*/ 635 w 4944"/>
                <a:gd name="T7" fmla="*/ 635 h 1859"/>
                <a:gd name="T8" fmla="*/ 3720 w 4944"/>
                <a:gd name="T9" fmla="*/ 635 h 1859"/>
                <a:gd name="T10" fmla="*/ 3720 w 4944"/>
                <a:gd name="T11" fmla="*/ 317 h 1859"/>
                <a:gd name="T12" fmla="*/ 3992 w 4944"/>
                <a:gd name="T13" fmla="*/ 317 h 1859"/>
                <a:gd name="T14" fmla="*/ 3992 w 4944"/>
                <a:gd name="T15" fmla="*/ 635 h 1859"/>
                <a:gd name="T16" fmla="*/ 4309 w 4944"/>
                <a:gd name="T17" fmla="*/ 635 h 1859"/>
                <a:gd name="T18" fmla="*/ 4309 w 4944"/>
                <a:gd name="T19" fmla="*/ 952 h 1859"/>
                <a:gd name="T20" fmla="*/ 4627 w 4944"/>
                <a:gd name="T21" fmla="*/ 952 h 1859"/>
                <a:gd name="T22" fmla="*/ 4627 w 4944"/>
                <a:gd name="T23" fmla="*/ 1224 h 1859"/>
                <a:gd name="T24" fmla="*/ 4944 w 4944"/>
                <a:gd name="T25" fmla="*/ 1224 h 1859"/>
                <a:gd name="T26" fmla="*/ 4944 w 4944"/>
                <a:gd name="T27" fmla="*/ 1542 h 1859"/>
                <a:gd name="T28" fmla="*/ 3674 w 4944"/>
                <a:gd name="T29" fmla="*/ 1542 h 1859"/>
                <a:gd name="T30" fmla="*/ 3720 w 4944"/>
                <a:gd name="T31" fmla="*/ 1859 h 1859"/>
                <a:gd name="T32" fmla="*/ 0 w 4944"/>
                <a:gd name="T33" fmla="*/ 1859 h 18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44"/>
                <a:gd name="T52" fmla="*/ 0 h 1859"/>
                <a:gd name="T53" fmla="*/ 4944 w 4944"/>
                <a:gd name="T54" fmla="*/ 1859 h 18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44" h="1859">
                  <a:moveTo>
                    <a:pt x="0" y="1859"/>
                  </a:moveTo>
                  <a:lnTo>
                    <a:pt x="0" y="0"/>
                  </a:lnTo>
                  <a:lnTo>
                    <a:pt x="635" y="0"/>
                  </a:lnTo>
                  <a:lnTo>
                    <a:pt x="635" y="635"/>
                  </a:lnTo>
                  <a:lnTo>
                    <a:pt x="3720" y="635"/>
                  </a:lnTo>
                  <a:lnTo>
                    <a:pt x="3720" y="317"/>
                  </a:lnTo>
                  <a:lnTo>
                    <a:pt x="3992" y="317"/>
                  </a:lnTo>
                  <a:lnTo>
                    <a:pt x="3992" y="635"/>
                  </a:lnTo>
                  <a:lnTo>
                    <a:pt x="4309" y="635"/>
                  </a:lnTo>
                  <a:lnTo>
                    <a:pt x="4309" y="952"/>
                  </a:lnTo>
                  <a:lnTo>
                    <a:pt x="4627" y="952"/>
                  </a:lnTo>
                  <a:lnTo>
                    <a:pt x="4627" y="1224"/>
                  </a:lnTo>
                  <a:lnTo>
                    <a:pt x="4944" y="1224"/>
                  </a:lnTo>
                  <a:lnTo>
                    <a:pt x="4944" y="1542"/>
                  </a:lnTo>
                  <a:lnTo>
                    <a:pt x="3674" y="1542"/>
                  </a:lnTo>
                  <a:lnTo>
                    <a:pt x="3720" y="1859"/>
                  </a:lnTo>
                  <a:lnTo>
                    <a:pt x="0" y="1859"/>
                  </a:lnTo>
                  <a:close/>
                </a:path>
              </a:pathLst>
            </a:custGeom>
            <a:solidFill>
              <a:schemeClr val="accent1">
                <a:alpha val="67058"/>
              </a:schemeClr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8952" name="Text Box 43">
              <a:extLst>
                <a:ext uri="{FF2B5EF4-FFF2-40B4-BE49-F238E27FC236}">
                  <a16:creationId xmlns:a16="http://schemas.microsoft.com/office/drawing/2014/main" id="{D0EE8D39-4E35-49AA-8D12-00FFC29C3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9" y="2426"/>
              <a:ext cx="253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CA" altLang="en-US" sz="3600"/>
                <a:t>Metallic Elements</a:t>
              </a:r>
            </a:p>
          </p:txBody>
        </p:sp>
      </p:grpSp>
      <p:grpSp>
        <p:nvGrpSpPr>
          <p:cNvPr id="3" name="Group 47">
            <a:extLst>
              <a:ext uri="{FF2B5EF4-FFF2-40B4-BE49-F238E27FC236}">
                <a16:creationId xmlns:a16="http://schemas.microsoft.com/office/drawing/2014/main" id="{21FDC840-594E-4EE0-83CE-52B15DCD9125}"/>
              </a:ext>
            </a:extLst>
          </p:cNvPr>
          <p:cNvGrpSpPr>
            <a:grpSpLocks/>
          </p:cNvGrpSpPr>
          <p:nvPr/>
        </p:nvGrpSpPr>
        <p:grpSpPr bwMode="auto">
          <a:xfrm>
            <a:off x="6084888" y="1628775"/>
            <a:ext cx="2879725" cy="2952750"/>
            <a:chOff x="3833" y="1026"/>
            <a:chExt cx="1814" cy="1860"/>
          </a:xfrm>
        </p:grpSpPr>
        <p:sp>
          <p:nvSpPr>
            <p:cNvPr id="38949" name="Freeform 45">
              <a:extLst>
                <a:ext uri="{FF2B5EF4-FFF2-40B4-BE49-F238E27FC236}">
                  <a16:creationId xmlns:a16="http://schemas.microsoft.com/office/drawing/2014/main" id="{F1F03892-A4C5-45DC-A25E-13F776F76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1026"/>
              <a:ext cx="1814" cy="1860"/>
            </a:xfrm>
            <a:custGeom>
              <a:avLst/>
              <a:gdLst>
                <a:gd name="T0" fmla="*/ 0 w 1814"/>
                <a:gd name="T1" fmla="*/ 318 h 1860"/>
                <a:gd name="T2" fmla="*/ 1496 w 1814"/>
                <a:gd name="T3" fmla="*/ 318 h 1860"/>
                <a:gd name="T4" fmla="*/ 1496 w 1814"/>
                <a:gd name="T5" fmla="*/ 0 h 1860"/>
                <a:gd name="T6" fmla="*/ 1814 w 1814"/>
                <a:gd name="T7" fmla="*/ 0 h 1860"/>
                <a:gd name="T8" fmla="*/ 1814 w 1814"/>
                <a:gd name="T9" fmla="*/ 1860 h 1860"/>
                <a:gd name="T10" fmla="*/ 1224 w 1814"/>
                <a:gd name="T11" fmla="*/ 1860 h 1860"/>
                <a:gd name="T12" fmla="*/ 1224 w 1814"/>
                <a:gd name="T13" fmla="*/ 1542 h 1860"/>
                <a:gd name="T14" fmla="*/ 907 w 1814"/>
                <a:gd name="T15" fmla="*/ 1542 h 1860"/>
                <a:gd name="T16" fmla="*/ 907 w 1814"/>
                <a:gd name="T17" fmla="*/ 1270 h 1860"/>
                <a:gd name="T18" fmla="*/ 589 w 1814"/>
                <a:gd name="T19" fmla="*/ 1270 h 1860"/>
                <a:gd name="T20" fmla="*/ 589 w 1814"/>
                <a:gd name="T21" fmla="*/ 953 h 1860"/>
                <a:gd name="T22" fmla="*/ 272 w 1814"/>
                <a:gd name="T23" fmla="*/ 953 h 1860"/>
                <a:gd name="T24" fmla="*/ 272 w 1814"/>
                <a:gd name="T25" fmla="*/ 635 h 1860"/>
                <a:gd name="T26" fmla="*/ 0 w 1814"/>
                <a:gd name="T27" fmla="*/ 635 h 1860"/>
                <a:gd name="T28" fmla="*/ 0 w 1814"/>
                <a:gd name="T29" fmla="*/ 318 h 18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14"/>
                <a:gd name="T46" fmla="*/ 0 h 1860"/>
                <a:gd name="T47" fmla="*/ 1814 w 1814"/>
                <a:gd name="T48" fmla="*/ 1860 h 186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14" h="1860">
                  <a:moveTo>
                    <a:pt x="0" y="318"/>
                  </a:moveTo>
                  <a:lnTo>
                    <a:pt x="1496" y="318"/>
                  </a:lnTo>
                  <a:lnTo>
                    <a:pt x="1496" y="0"/>
                  </a:lnTo>
                  <a:lnTo>
                    <a:pt x="1814" y="0"/>
                  </a:lnTo>
                  <a:lnTo>
                    <a:pt x="1814" y="1860"/>
                  </a:lnTo>
                  <a:lnTo>
                    <a:pt x="1224" y="1860"/>
                  </a:lnTo>
                  <a:lnTo>
                    <a:pt x="1224" y="1542"/>
                  </a:lnTo>
                  <a:lnTo>
                    <a:pt x="907" y="1542"/>
                  </a:lnTo>
                  <a:lnTo>
                    <a:pt x="907" y="1270"/>
                  </a:lnTo>
                  <a:lnTo>
                    <a:pt x="589" y="1270"/>
                  </a:lnTo>
                  <a:lnTo>
                    <a:pt x="589" y="953"/>
                  </a:lnTo>
                  <a:lnTo>
                    <a:pt x="272" y="953"/>
                  </a:lnTo>
                  <a:lnTo>
                    <a:pt x="272" y="635"/>
                  </a:lnTo>
                  <a:lnTo>
                    <a:pt x="0" y="635"/>
                  </a:lnTo>
                  <a:lnTo>
                    <a:pt x="0" y="318"/>
                  </a:lnTo>
                  <a:close/>
                </a:path>
              </a:pathLst>
            </a:custGeom>
            <a:solidFill>
              <a:srgbClr val="FFFF99">
                <a:alpha val="67058"/>
              </a:srgbClr>
            </a:solidFill>
            <a:ln w="50800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38950" name="Text Box 46">
              <a:extLst>
                <a:ext uri="{FF2B5EF4-FFF2-40B4-BE49-F238E27FC236}">
                  <a16:creationId xmlns:a16="http://schemas.microsoft.com/office/drawing/2014/main" id="{A1D4D024-151F-4A1C-9F43-70291FFE9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4" y="1428"/>
              <a:ext cx="1295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CA" altLang="en-US" sz="3200"/>
                <a:t>Non-metal</a:t>
              </a:r>
            </a:p>
            <a:p>
              <a:pPr algn="r" eaLnBrk="1" hangingPunct="1"/>
              <a:r>
                <a:rPr lang="en-CA" altLang="en-US" sz="3200"/>
                <a:t>Elements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7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7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7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7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7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7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7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7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60" grpId="0" animBg="1"/>
      <p:bldP spid="27661" grpId="0" animBg="1"/>
      <p:bldP spid="27662" grpId="0" animBg="1"/>
      <p:bldP spid="27663" grpId="0" animBg="1"/>
      <p:bldP spid="27664" grpId="0" animBg="1"/>
      <p:bldP spid="27665" grpId="0" animBg="1"/>
      <p:bldP spid="27666" grpId="0" animBg="1"/>
      <p:bldP spid="27667" grpId="0" animBg="1"/>
      <p:bldP spid="27668" grpId="0" animBg="1"/>
      <p:bldP spid="27669" grpId="0" animBg="1"/>
      <p:bldP spid="27670" grpId="0" animBg="1"/>
      <p:bldP spid="27671" grpId="0" animBg="1"/>
      <p:bldP spid="27672" grpId="0" animBg="1"/>
      <p:bldP spid="27673" grpId="0" animBg="1"/>
      <p:bldP spid="27674" grpId="0" animBg="1"/>
      <p:bldP spid="27675" grpId="0" animBg="1"/>
      <p:bldP spid="27676" grpId="0" animBg="1"/>
      <p:bldP spid="27677" grpId="0" animBg="1"/>
      <p:bldP spid="27678" grpId="0" animBg="1"/>
      <p:bldP spid="27679" grpId="0" animBg="1"/>
      <p:bldP spid="27680" grpId="0" animBg="1"/>
      <p:bldP spid="27681" grpId="0" animBg="1"/>
      <p:bldP spid="27682" grpId="0" animBg="1"/>
      <p:bldP spid="27683" grpId="0" animBg="1"/>
      <p:bldP spid="27684" grpId="0" animBg="1"/>
      <p:bldP spid="27685" grpId="0" animBg="1"/>
      <p:bldP spid="27686" grpId="0" animBg="1"/>
      <p:bldP spid="27687" grpId="0" animBg="1"/>
      <p:bldP spid="27688" grpId="0" animBg="1"/>
      <p:bldP spid="27690" grpId="0" animBg="1"/>
      <p:bldP spid="2769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4C4F5A77-1DE9-4125-828A-9EFC4D94E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56" y="420119"/>
            <a:ext cx="6571343" cy="1049235"/>
          </a:xfrm>
        </p:spPr>
        <p:txBody>
          <a:bodyPr>
            <a:normAutofit/>
          </a:bodyPr>
          <a:lstStyle/>
          <a:p>
            <a:r>
              <a:rPr lang="en-CA" altLang="en-US" sz="2400" dirty="0"/>
              <a:t>Information from the Periodic Table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02728E-DF72-4AFB-9CEC-54B7BDE41388}"/>
              </a:ext>
            </a:extLst>
          </p:cNvPr>
          <p:cNvSpPr/>
          <p:nvPr/>
        </p:nvSpPr>
        <p:spPr>
          <a:xfrm>
            <a:off x="323850" y="1484313"/>
            <a:ext cx="3095625" cy="3095625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3600" dirty="0">
                <a:solidFill>
                  <a:schemeClr val="tx1"/>
                </a:solidFill>
              </a:rPr>
              <a:t>11</a:t>
            </a:r>
          </a:p>
          <a:p>
            <a:pPr algn="ctr">
              <a:defRPr/>
            </a:pPr>
            <a:r>
              <a:rPr lang="en-CA" sz="6600" dirty="0">
                <a:solidFill>
                  <a:schemeClr val="tx1"/>
                </a:solidFill>
              </a:rPr>
              <a:t>Na</a:t>
            </a:r>
          </a:p>
          <a:p>
            <a:pPr algn="ctr">
              <a:defRPr/>
            </a:pPr>
            <a:r>
              <a:rPr lang="en-CA" dirty="0">
                <a:solidFill>
                  <a:schemeClr val="tx1"/>
                </a:solidFill>
              </a:rPr>
              <a:t>Sodium</a:t>
            </a:r>
          </a:p>
          <a:p>
            <a:pPr algn="ctr">
              <a:defRPr/>
            </a:pPr>
            <a:endParaRPr lang="en-CA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CA" sz="2800" dirty="0">
                <a:solidFill>
                  <a:schemeClr val="tx1"/>
                </a:solidFill>
              </a:rPr>
              <a:t>23.0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20BE8A3F-95BF-4DAF-96C5-4E13BC08361C}"/>
              </a:ext>
            </a:extLst>
          </p:cNvPr>
          <p:cNvSpPr/>
          <p:nvPr/>
        </p:nvSpPr>
        <p:spPr>
          <a:xfrm>
            <a:off x="2700338" y="1844675"/>
            <a:ext cx="2519362" cy="576263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dirty="0"/>
              <a:t>Atomic Number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7433BC32-3463-4D5D-AEC6-F2564C60A898}"/>
              </a:ext>
            </a:extLst>
          </p:cNvPr>
          <p:cNvSpPr/>
          <p:nvPr/>
        </p:nvSpPr>
        <p:spPr>
          <a:xfrm>
            <a:off x="2700338" y="2565400"/>
            <a:ext cx="2519362" cy="576263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dirty="0"/>
              <a:t>Chemical Symbol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99DA8189-1C5E-42BB-BB86-C98543A50088}"/>
              </a:ext>
            </a:extLst>
          </p:cNvPr>
          <p:cNvSpPr/>
          <p:nvPr/>
        </p:nvSpPr>
        <p:spPr>
          <a:xfrm>
            <a:off x="2700338" y="3284538"/>
            <a:ext cx="2519362" cy="576262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dirty="0"/>
              <a:t>Element Name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97071463-86AA-45AE-892E-AB751655F05D}"/>
              </a:ext>
            </a:extLst>
          </p:cNvPr>
          <p:cNvSpPr/>
          <p:nvPr/>
        </p:nvSpPr>
        <p:spPr>
          <a:xfrm>
            <a:off x="2700338" y="3860800"/>
            <a:ext cx="2519362" cy="576263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dirty="0"/>
              <a:t>Atomic Mass (weight)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EC465B-79D7-4AB4-9907-6369BB5061D4}"/>
              </a:ext>
            </a:extLst>
          </p:cNvPr>
          <p:cNvSpPr/>
          <p:nvPr/>
        </p:nvSpPr>
        <p:spPr>
          <a:xfrm>
            <a:off x="250825" y="4797425"/>
            <a:ext cx="936625" cy="935038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800" dirty="0">
                <a:solidFill>
                  <a:schemeClr val="tx1"/>
                </a:solidFill>
              </a:rPr>
              <a:t>Li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262442-7B71-4FE3-ABE9-07EF4ECEB59A}"/>
              </a:ext>
            </a:extLst>
          </p:cNvPr>
          <p:cNvSpPr/>
          <p:nvPr/>
        </p:nvSpPr>
        <p:spPr>
          <a:xfrm>
            <a:off x="971550" y="5229225"/>
            <a:ext cx="936625" cy="9366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DCE12-2E33-4850-917F-420AF429786E}"/>
              </a:ext>
            </a:extLst>
          </p:cNvPr>
          <p:cNvSpPr/>
          <p:nvPr/>
        </p:nvSpPr>
        <p:spPr>
          <a:xfrm>
            <a:off x="1692275" y="5589588"/>
            <a:ext cx="935038" cy="935037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9B1B3-7544-430C-9D71-E35E5EB3D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797425"/>
            <a:ext cx="3951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b="1">
                <a:solidFill>
                  <a:srgbClr val="66CCFF"/>
                </a:solidFill>
                <a:sym typeface="Wingdings" panose="05000000000000000000" pitchFamily="2" charset="2"/>
              </a:rPr>
              <a:t> </a:t>
            </a:r>
            <a:r>
              <a:rPr lang="en-CA" altLang="en-US">
                <a:solidFill>
                  <a:srgbClr val="66CCFF"/>
                </a:solidFill>
              </a:rPr>
              <a:t>Element is normally a </a:t>
            </a:r>
            <a:r>
              <a:rPr lang="en-CA" altLang="en-US" b="1">
                <a:solidFill>
                  <a:srgbClr val="66CCFF"/>
                </a:solidFill>
              </a:rPr>
              <a:t>solid </a:t>
            </a:r>
            <a:r>
              <a:rPr lang="en-CA" altLang="en-US" b="1"/>
              <a:t>metal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387F57-70DE-4406-8085-597088106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5229225"/>
            <a:ext cx="5168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b="1" dirty="0">
                <a:solidFill>
                  <a:srgbClr val="00B050"/>
                </a:solidFill>
                <a:sym typeface="Wingdings" pitchFamily="2" charset="2"/>
              </a:rPr>
              <a:t> </a:t>
            </a:r>
            <a:r>
              <a:rPr lang="en-CA" dirty="0">
                <a:solidFill>
                  <a:srgbClr val="00B050"/>
                </a:solidFill>
              </a:rPr>
              <a:t>Element is normally a </a:t>
            </a:r>
            <a:r>
              <a:rPr lang="en-CA" b="1" dirty="0">
                <a:solidFill>
                  <a:srgbClr val="00B050"/>
                </a:solidFill>
              </a:rPr>
              <a:t>gas </a:t>
            </a:r>
            <a:r>
              <a:rPr lang="en-CA" dirty="0">
                <a:solidFill>
                  <a:srgbClr val="00B050"/>
                </a:solidFill>
              </a:rPr>
              <a:t>and a </a:t>
            </a:r>
            <a:r>
              <a:rPr lang="en-C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Non-metal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ED594D-C9F3-4D5C-B25B-363B439EF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589588"/>
            <a:ext cx="5386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b="1" dirty="0">
                <a:solidFill>
                  <a:srgbClr val="FF9933"/>
                </a:solidFill>
                <a:sym typeface="Wingdings" pitchFamily="2" charset="2"/>
              </a:rPr>
              <a:t> </a:t>
            </a:r>
            <a:r>
              <a:rPr lang="en-CA" b="1" dirty="0">
                <a:solidFill>
                  <a:srgbClr val="FF9933"/>
                </a:solidFill>
              </a:rPr>
              <a:t>Element is normally a liquid and a </a:t>
            </a:r>
            <a:r>
              <a:rPr lang="en-C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Non-metal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E96873-4BB4-4058-827E-06CD97C5770B}"/>
              </a:ext>
            </a:extLst>
          </p:cNvPr>
          <p:cNvSpPr/>
          <p:nvPr/>
        </p:nvSpPr>
        <p:spPr>
          <a:xfrm>
            <a:off x="2484438" y="5949950"/>
            <a:ext cx="863600" cy="908050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800" dirty="0" err="1">
                <a:solidFill>
                  <a:schemeClr val="tx1"/>
                </a:solidFill>
              </a:rPr>
              <a:t>Pu</a:t>
            </a:r>
            <a:endParaRPr lang="en-CA" sz="28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9EE33B-73C3-426F-8E1F-DBDB606BF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6092825"/>
            <a:ext cx="5629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b="1">
                <a:solidFill>
                  <a:srgbClr val="CC99FF"/>
                </a:solidFill>
                <a:sym typeface="Wingdings" panose="05000000000000000000" pitchFamily="2" charset="2"/>
              </a:rPr>
              <a:t> </a:t>
            </a:r>
            <a:r>
              <a:rPr lang="en-CA" altLang="en-US">
                <a:solidFill>
                  <a:srgbClr val="CC99FF"/>
                </a:solidFill>
              </a:rPr>
              <a:t>Element is a </a:t>
            </a:r>
            <a:r>
              <a:rPr lang="en-CA" altLang="en-US" b="1">
                <a:solidFill>
                  <a:srgbClr val="CC99FF"/>
                </a:solidFill>
              </a:rPr>
              <a:t>synthetic </a:t>
            </a:r>
            <a:r>
              <a:rPr lang="en-CA" altLang="en-US" b="1"/>
              <a:t>metal</a:t>
            </a:r>
            <a:r>
              <a:rPr lang="en-CA" altLang="en-US" b="1">
                <a:solidFill>
                  <a:srgbClr val="CC99FF"/>
                </a:solidFill>
              </a:rPr>
              <a:t> </a:t>
            </a:r>
            <a:r>
              <a:rPr lang="en-CA" altLang="en-US">
                <a:solidFill>
                  <a:srgbClr val="CC99FF"/>
                </a:solidFill>
              </a:rPr>
              <a:t>(not found in nature)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94F35-62F6-4CAC-80E8-BD35A701DC7C}"/>
              </a:ext>
            </a:extLst>
          </p:cNvPr>
          <p:cNvSpPr txBox="1"/>
          <p:nvPr/>
        </p:nvSpPr>
        <p:spPr>
          <a:xfrm>
            <a:off x="6516688" y="4365625"/>
            <a:ext cx="2024062" cy="954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2800" dirty="0"/>
              <a:t>Metals</a:t>
            </a:r>
          </a:p>
          <a:p>
            <a:pPr>
              <a:defRPr/>
            </a:pPr>
            <a:r>
              <a:rPr lang="en-C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Non-metals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85ED94-6807-4A2D-BAC8-2E8070016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916113"/>
            <a:ext cx="16732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/>
              <a:t>(# of protons)</a:t>
            </a:r>
          </a:p>
          <a:p>
            <a:pPr eaLnBrk="1" hangingPunct="1"/>
            <a:r>
              <a:rPr lang="en-CA" altLang="en-US" sz="1100"/>
              <a:t>Sodium has 11 protons.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A5F6D9-4439-45F6-B6CC-B0314A4F3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2636838"/>
            <a:ext cx="273685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/>
              <a:t>( abrev. of Latin name)</a:t>
            </a:r>
          </a:p>
          <a:p>
            <a:pPr eaLnBrk="1" hangingPunct="1"/>
            <a:r>
              <a:rPr lang="en-CA" altLang="en-US" sz="1100"/>
              <a:t>Eg. The Latin name of sodium is Natrium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AA38D5-5762-4FDC-9205-4275737DC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357563"/>
            <a:ext cx="173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/>
              <a:t>(English name)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F65084-4EF4-4B3B-96A7-32B2D4985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933825"/>
            <a:ext cx="37179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/>
              <a:t>(approx.  # of protons + neutrons)</a:t>
            </a:r>
          </a:p>
          <a:p>
            <a:pPr eaLnBrk="1" hangingPunct="1"/>
            <a:r>
              <a:rPr lang="en-CA" altLang="en-US" sz="1100"/>
              <a:t>Sodium always has 11 protons, and usually 12 neutrons.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7" grpId="0"/>
      <p:bldP spid="19" grpId="0"/>
      <p:bldP spid="20" grpId="0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FB8D9176-A18C-43AE-AB99-7DF21ABBC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CA" altLang="en-US" sz="4000" dirty="0"/>
              <a:t>A Few Elements by Name</a:t>
            </a:r>
            <a:br>
              <a:rPr lang="en-CA" altLang="en-US" sz="4000" dirty="0"/>
            </a:br>
            <a:r>
              <a:rPr lang="en-CA" altLang="en-US" sz="2400" dirty="0"/>
              <a:t>(with formula and particle— </a:t>
            </a:r>
            <a:r>
              <a:rPr lang="en-CA" altLang="en-US" sz="2400" i="1" dirty="0"/>
              <a:t>atom or molecule</a:t>
            </a:r>
            <a:r>
              <a:rPr lang="en-CA" altLang="en-US" sz="2400" dirty="0"/>
              <a:t> – shown)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523A139B-D932-4FA8-84BE-619F8783EF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1412874"/>
            <a:ext cx="8280397" cy="51863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Hydrogen	     H</a:t>
            </a:r>
            <a:r>
              <a:rPr lang="en-CA" altLang="en-US" sz="2400" baseline="-25000" dirty="0"/>
              <a:t>2</a:t>
            </a:r>
            <a:r>
              <a:rPr lang="en-CA" altLang="en-US" sz="2400" dirty="0"/>
              <a:t>	Silicon	Si	      Germanium	Ge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Helium	     He	Phosphorus	P</a:t>
            </a:r>
            <a:r>
              <a:rPr lang="en-CA" altLang="en-US" sz="2400" baseline="-25000" dirty="0"/>
              <a:t>4</a:t>
            </a:r>
            <a:r>
              <a:rPr lang="en-CA" altLang="en-US" sz="2400" dirty="0"/>
              <a:t>	       Arsenic	As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Lithium	     Li	         Sulphur	S</a:t>
            </a:r>
            <a:r>
              <a:rPr lang="en-CA" altLang="en-US" sz="2400" baseline="-25000" dirty="0"/>
              <a:t>8</a:t>
            </a:r>
            <a:r>
              <a:rPr lang="en-CA" altLang="en-US" sz="2400" dirty="0"/>
              <a:t>	       Selenium	Se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Beryllium	     Be	         Chlorine	Cl</a:t>
            </a:r>
            <a:r>
              <a:rPr lang="en-CA" altLang="en-US" sz="2400" baseline="-25000" dirty="0"/>
              <a:t>2</a:t>
            </a:r>
            <a:r>
              <a:rPr lang="en-CA" altLang="en-US" sz="2400" dirty="0"/>
              <a:t>	       Bromine	Br</a:t>
            </a:r>
            <a:r>
              <a:rPr lang="en-CA" altLang="en-US" sz="2400" baseline="-25000" dirty="0"/>
              <a:t>2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Boron	     B	         Argon	</a:t>
            </a:r>
            <a:r>
              <a:rPr lang="en-CA" altLang="en-US" sz="2400" dirty="0" err="1"/>
              <a:t>Ar</a:t>
            </a:r>
            <a:r>
              <a:rPr lang="en-CA" altLang="en-US" sz="2400" dirty="0"/>
              <a:t>	       Krypton	Kr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Carbon	     C	         Potassium	K	       Silver		Ag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Nitrogen	     N</a:t>
            </a:r>
            <a:r>
              <a:rPr lang="en-CA" altLang="en-US" sz="2400" baseline="-25000" dirty="0"/>
              <a:t>2</a:t>
            </a:r>
            <a:r>
              <a:rPr lang="en-CA" altLang="en-US" sz="2400" dirty="0"/>
              <a:t>	Calcium	Ca	       Gold		Au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Oxygen	     O</a:t>
            </a:r>
            <a:r>
              <a:rPr lang="en-CA" altLang="en-US" sz="2400" baseline="-25000" dirty="0"/>
              <a:t>2</a:t>
            </a:r>
            <a:r>
              <a:rPr lang="en-CA" altLang="en-US" sz="2400" dirty="0"/>
              <a:t>	Chromium	Cr	       Platinum	Pt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Fluorine	     F</a:t>
            </a:r>
            <a:r>
              <a:rPr lang="en-CA" altLang="en-US" sz="2400" baseline="-25000" dirty="0"/>
              <a:t>2  </a:t>
            </a:r>
            <a:r>
              <a:rPr lang="en-CA" altLang="en-US" sz="2400" dirty="0"/>
              <a:t>	Iron		Fe	       Lead		Pb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Neon	     Ne	Cobalt	Co	       Mercury	Hg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Sodium	     Na	Nickel	Ni	       Uranium	U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Magnesium    Mg	Zinc		Zn	       Plutonium	Pu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Aluminum     Al	        Copper	Cu	</a:t>
            </a:r>
          </a:p>
        </p:txBody>
      </p:sp>
      <p:sp>
        <p:nvSpPr>
          <p:cNvPr id="40964" name="Line 4">
            <a:extLst>
              <a:ext uri="{FF2B5EF4-FFF2-40B4-BE49-F238E27FC236}">
                <a16:creationId xmlns:a16="http://schemas.microsoft.com/office/drawing/2014/main" id="{7C377A50-C6F1-47BD-8ABF-7DF26C2A2C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1268413"/>
            <a:ext cx="0" cy="532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0965" name="Line 5">
            <a:extLst>
              <a:ext uri="{FF2B5EF4-FFF2-40B4-BE49-F238E27FC236}">
                <a16:creationId xmlns:a16="http://schemas.microsoft.com/office/drawing/2014/main" id="{29658154-88A3-4C1E-9F0E-CD898F05B1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4525" y="1268413"/>
            <a:ext cx="0" cy="532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0966" name="Oval 7">
            <a:extLst>
              <a:ext uri="{FF2B5EF4-FFF2-40B4-BE49-F238E27FC236}">
                <a16:creationId xmlns:a16="http://schemas.microsoft.com/office/drawing/2014/main" id="{013130A2-3B7B-45AF-9F17-632FDD946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1484313"/>
            <a:ext cx="90488" cy="9048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67" name="Oval 8">
            <a:extLst>
              <a:ext uri="{FF2B5EF4-FFF2-40B4-BE49-F238E27FC236}">
                <a16:creationId xmlns:a16="http://schemas.microsoft.com/office/drawing/2014/main" id="{B31D5DA8-823D-45B2-9C90-036BA52FF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484313"/>
            <a:ext cx="90487" cy="9048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68" name="Oval 9">
            <a:extLst>
              <a:ext uri="{FF2B5EF4-FFF2-40B4-BE49-F238E27FC236}">
                <a16:creationId xmlns:a16="http://schemas.microsoft.com/office/drawing/2014/main" id="{8660872E-2E5F-476C-BFE3-E4500A2DC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1916113"/>
            <a:ext cx="71438" cy="714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69" name="Oval 10">
            <a:extLst>
              <a:ext uri="{FF2B5EF4-FFF2-40B4-BE49-F238E27FC236}">
                <a16:creationId xmlns:a16="http://schemas.microsoft.com/office/drawing/2014/main" id="{39F8109C-1FBC-48BB-856A-99CD00ECB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276475"/>
            <a:ext cx="144463" cy="144463"/>
          </a:xfrm>
          <a:prstGeom prst="ellipse">
            <a:avLst/>
          </a:prstGeom>
          <a:solidFill>
            <a:srgbClr val="DDDDDD"/>
          </a:solidFill>
          <a:ln w="9525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800"/>
              <a:t>Li</a:t>
            </a:r>
          </a:p>
        </p:txBody>
      </p:sp>
      <p:sp>
        <p:nvSpPr>
          <p:cNvPr id="40970" name="Oval 11">
            <a:extLst>
              <a:ext uri="{FF2B5EF4-FFF2-40B4-BE49-F238E27FC236}">
                <a16:creationId xmlns:a16="http://schemas.microsoft.com/office/drawing/2014/main" id="{625241A3-D486-4145-BAC9-56B217752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636838"/>
            <a:ext cx="144463" cy="144462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800"/>
              <a:t>Be</a:t>
            </a:r>
          </a:p>
        </p:txBody>
      </p:sp>
      <p:sp>
        <p:nvSpPr>
          <p:cNvPr id="40971" name="Oval 12">
            <a:extLst>
              <a:ext uri="{FF2B5EF4-FFF2-40B4-BE49-F238E27FC236}">
                <a16:creationId xmlns:a16="http://schemas.microsoft.com/office/drawing/2014/main" id="{172F3914-DAC1-4390-98A3-238C3EF4D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3068638"/>
            <a:ext cx="144463" cy="144462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800"/>
              <a:t>B</a:t>
            </a:r>
          </a:p>
        </p:txBody>
      </p:sp>
      <p:sp>
        <p:nvSpPr>
          <p:cNvPr id="40972" name="Oval 13">
            <a:extLst>
              <a:ext uri="{FF2B5EF4-FFF2-40B4-BE49-F238E27FC236}">
                <a16:creationId xmlns:a16="http://schemas.microsoft.com/office/drawing/2014/main" id="{5557B972-8C80-47FF-8D1A-EDA01C97E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3500438"/>
            <a:ext cx="144463" cy="14446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0973" name="Oval 14">
            <a:extLst>
              <a:ext uri="{FF2B5EF4-FFF2-40B4-BE49-F238E27FC236}">
                <a16:creationId xmlns:a16="http://schemas.microsoft.com/office/drawing/2014/main" id="{38A38F59-BDCE-4D15-8F0C-7BAD3806D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3789363"/>
            <a:ext cx="144462" cy="144462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74" name="Oval 15">
            <a:extLst>
              <a:ext uri="{FF2B5EF4-FFF2-40B4-BE49-F238E27FC236}">
                <a16:creationId xmlns:a16="http://schemas.microsoft.com/office/drawing/2014/main" id="{97056EEE-3E94-457E-B729-0C5375938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3860800"/>
            <a:ext cx="144463" cy="144463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0975" name="Oval 16">
            <a:extLst>
              <a:ext uri="{FF2B5EF4-FFF2-40B4-BE49-F238E27FC236}">
                <a16:creationId xmlns:a16="http://schemas.microsoft.com/office/drawing/2014/main" id="{A3ADD787-9C9D-4C5F-B77E-BDAA4B8E6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4292600"/>
            <a:ext cx="144462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76" name="Oval 17">
            <a:extLst>
              <a:ext uri="{FF2B5EF4-FFF2-40B4-BE49-F238E27FC236}">
                <a16:creationId xmlns:a16="http://schemas.microsoft.com/office/drawing/2014/main" id="{661269FA-24A1-4668-84E7-4643E7A63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4365625"/>
            <a:ext cx="144463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900"/>
              <a:t>O</a:t>
            </a:r>
          </a:p>
        </p:txBody>
      </p:sp>
      <p:sp>
        <p:nvSpPr>
          <p:cNvPr id="40977" name="Oval 18">
            <a:extLst>
              <a:ext uri="{FF2B5EF4-FFF2-40B4-BE49-F238E27FC236}">
                <a16:creationId xmlns:a16="http://schemas.microsoft.com/office/drawing/2014/main" id="{31774320-D631-40FC-BA34-3A433AFAA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4652963"/>
            <a:ext cx="125412" cy="125412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78" name="Oval 19">
            <a:extLst>
              <a:ext uri="{FF2B5EF4-FFF2-40B4-BE49-F238E27FC236}">
                <a16:creationId xmlns:a16="http://schemas.microsoft.com/office/drawing/2014/main" id="{3CC80CD9-CA86-4408-B967-9A6786AAB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4724400"/>
            <a:ext cx="125413" cy="125413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800"/>
              <a:t>F</a:t>
            </a:r>
          </a:p>
        </p:txBody>
      </p:sp>
      <p:sp>
        <p:nvSpPr>
          <p:cNvPr id="40979" name="Oval 20">
            <a:extLst>
              <a:ext uri="{FF2B5EF4-FFF2-40B4-BE49-F238E27FC236}">
                <a16:creationId xmlns:a16="http://schemas.microsoft.com/office/drawing/2014/main" id="{B202340F-1D3A-4859-A515-B25DFD785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084763"/>
            <a:ext cx="107950" cy="10795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80" name="Oval 21">
            <a:extLst>
              <a:ext uri="{FF2B5EF4-FFF2-40B4-BE49-F238E27FC236}">
                <a16:creationId xmlns:a16="http://schemas.microsoft.com/office/drawing/2014/main" id="{454CB17E-94B5-43C7-B817-A30AE8D37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516563"/>
            <a:ext cx="144463" cy="144462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800"/>
              <a:t>Na</a:t>
            </a:r>
          </a:p>
        </p:txBody>
      </p:sp>
      <p:sp>
        <p:nvSpPr>
          <p:cNvPr id="40981" name="Oval 22">
            <a:extLst>
              <a:ext uri="{FF2B5EF4-FFF2-40B4-BE49-F238E27FC236}">
                <a16:creationId xmlns:a16="http://schemas.microsoft.com/office/drawing/2014/main" id="{11F5E9CF-E145-4D5B-A605-81ED09AEC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6308725"/>
            <a:ext cx="179387" cy="179388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Al</a:t>
            </a:r>
          </a:p>
        </p:txBody>
      </p:sp>
      <p:sp>
        <p:nvSpPr>
          <p:cNvPr id="40982" name="Oval 23">
            <a:extLst>
              <a:ext uri="{FF2B5EF4-FFF2-40B4-BE49-F238E27FC236}">
                <a16:creationId xmlns:a16="http://schemas.microsoft.com/office/drawing/2014/main" id="{BCB7E180-27FB-4351-8934-019D881BD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916" y="5893593"/>
            <a:ext cx="144462" cy="14446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83" name="Oval 24">
            <a:extLst>
              <a:ext uri="{FF2B5EF4-FFF2-40B4-BE49-F238E27FC236}">
                <a16:creationId xmlns:a16="http://schemas.microsoft.com/office/drawing/2014/main" id="{FA3E5F92-8177-4CA3-AC6C-70490B0C8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1484313"/>
            <a:ext cx="144463" cy="144462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900"/>
              <a:t>Si</a:t>
            </a:r>
          </a:p>
        </p:txBody>
      </p:sp>
      <p:sp>
        <p:nvSpPr>
          <p:cNvPr id="40984" name="Oval 25">
            <a:extLst>
              <a:ext uri="{FF2B5EF4-FFF2-40B4-BE49-F238E27FC236}">
                <a16:creationId xmlns:a16="http://schemas.microsoft.com/office/drawing/2014/main" id="{1EAA892B-AF20-4D7B-9A29-02BBE339A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1844675"/>
            <a:ext cx="144463" cy="144463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85" name="Oval 26">
            <a:extLst>
              <a:ext uri="{FF2B5EF4-FFF2-40B4-BE49-F238E27FC236}">
                <a16:creationId xmlns:a16="http://schemas.microsoft.com/office/drawing/2014/main" id="{B0566B97-A4C3-41AF-A42B-F35401DA7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1844675"/>
            <a:ext cx="144463" cy="144463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86" name="Oval 27">
            <a:extLst>
              <a:ext uri="{FF2B5EF4-FFF2-40B4-BE49-F238E27FC236}">
                <a16:creationId xmlns:a16="http://schemas.microsoft.com/office/drawing/2014/main" id="{3DA056B8-E7AA-453B-BEA2-D3C9837B3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1916113"/>
            <a:ext cx="144463" cy="144462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87" name="Oval 28">
            <a:extLst>
              <a:ext uri="{FF2B5EF4-FFF2-40B4-BE49-F238E27FC236}">
                <a16:creationId xmlns:a16="http://schemas.microsoft.com/office/drawing/2014/main" id="{9FAB44E6-D646-42F4-9A1D-CE89A5306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1916113"/>
            <a:ext cx="144463" cy="144462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/>
              <a:t>P</a:t>
            </a:r>
          </a:p>
        </p:txBody>
      </p:sp>
      <p:sp>
        <p:nvSpPr>
          <p:cNvPr id="40988" name="Oval 29">
            <a:extLst>
              <a:ext uri="{FF2B5EF4-FFF2-40B4-BE49-F238E27FC236}">
                <a16:creationId xmlns:a16="http://schemas.microsoft.com/office/drawing/2014/main" id="{5985BDC7-95BC-4DCE-AA73-2EDEC2F5D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23495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89" name="Oval 30">
            <a:extLst>
              <a:ext uri="{FF2B5EF4-FFF2-40B4-BE49-F238E27FC236}">
                <a16:creationId xmlns:a16="http://schemas.microsoft.com/office/drawing/2014/main" id="{600D1B72-5EE2-4CDF-B1E3-DE852EDD6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2420938"/>
            <a:ext cx="144462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90" name="Oval 31">
            <a:extLst>
              <a:ext uri="{FF2B5EF4-FFF2-40B4-BE49-F238E27FC236}">
                <a16:creationId xmlns:a16="http://schemas.microsoft.com/office/drawing/2014/main" id="{656903F9-812E-488D-A45C-29BE4A08B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492375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91" name="Oval 32">
            <a:extLst>
              <a:ext uri="{FF2B5EF4-FFF2-40B4-BE49-F238E27FC236}">
                <a16:creationId xmlns:a16="http://schemas.microsoft.com/office/drawing/2014/main" id="{54A1D6CC-56BA-404A-AF0F-FA4590ED1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2492375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92" name="Oval 33">
            <a:extLst>
              <a:ext uri="{FF2B5EF4-FFF2-40B4-BE49-F238E27FC236}">
                <a16:creationId xmlns:a16="http://schemas.microsoft.com/office/drawing/2014/main" id="{773A162B-E36C-4C93-BC73-D4D8A3881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2420938"/>
            <a:ext cx="144462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93" name="Oval 34">
            <a:extLst>
              <a:ext uri="{FF2B5EF4-FFF2-40B4-BE49-F238E27FC236}">
                <a16:creationId xmlns:a16="http://schemas.microsoft.com/office/drawing/2014/main" id="{DF81322C-D4ED-42CD-9FE1-F3470745D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23495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94" name="Oval 35">
            <a:extLst>
              <a:ext uri="{FF2B5EF4-FFF2-40B4-BE49-F238E27FC236}">
                <a16:creationId xmlns:a16="http://schemas.microsoft.com/office/drawing/2014/main" id="{68704287-C0B1-44B3-B3F2-E37C3E686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2276475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95" name="Oval 36">
            <a:extLst>
              <a:ext uri="{FF2B5EF4-FFF2-40B4-BE49-F238E27FC236}">
                <a16:creationId xmlns:a16="http://schemas.microsoft.com/office/drawing/2014/main" id="{D196095C-5CA2-49BB-994A-D284F1FF1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276475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/>
              <a:t>S</a:t>
            </a:r>
          </a:p>
        </p:txBody>
      </p:sp>
      <p:sp>
        <p:nvSpPr>
          <p:cNvPr id="40996" name="Oval 37">
            <a:extLst>
              <a:ext uri="{FF2B5EF4-FFF2-40B4-BE49-F238E27FC236}">
                <a16:creationId xmlns:a16="http://schemas.microsoft.com/office/drawing/2014/main" id="{8B1ADE56-E025-4B39-BA03-E9F3913D2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2708275"/>
            <a:ext cx="215900" cy="215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97" name="Oval 38">
            <a:extLst>
              <a:ext uri="{FF2B5EF4-FFF2-40B4-BE49-F238E27FC236}">
                <a16:creationId xmlns:a16="http://schemas.microsoft.com/office/drawing/2014/main" id="{6AB9C167-3944-443D-AEAF-5DDAFC9FC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2781300"/>
            <a:ext cx="215900" cy="215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>
                <a:solidFill>
                  <a:srgbClr val="006600"/>
                </a:solidFill>
              </a:rPr>
              <a:t>Cl</a:t>
            </a:r>
          </a:p>
        </p:txBody>
      </p:sp>
      <p:sp>
        <p:nvSpPr>
          <p:cNvPr id="40998" name="Oval 39">
            <a:extLst>
              <a:ext uri="{FF2B5EF4-FFF2-40B4-BE49-F238E27FC236}">
                <a16:creationId xmlns:a16="http://schemas.microsoft.com/office/drawing/2014/main" id="{2B9F6F4D-862D-4121-80FE-7ADC55DF6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3860800"/>
            <a:ext cx="287337" cy="2889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Au</a:t>
            </a:r>
          </a:p>
        </p:txBody>
      </p:sp>
      <p:sp>
        <p:nvSpPr>
          <p:cNvPr id="40999" name="Oval 40">
            <a:extLst>
              <a:ext uri="{FF2B5EF4-FFF2-40B4-BE49-F238E27FC236}">
                <a16:creationId xmlns:a16="http://schemas.microsoft.com/office/drawing/2014/main" id="{056EAC71-6B3F-4D5A-84AB-3917B899E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3500438"/>
            <a:ext cx="269875" cy="269875"/>
          </a:xfrm>
          <a:prstGeom prst="ellipse">
            <a:avLst/>
          </a:prstGeom>
          <a:solidFill>
            <a:srgbClr val="EAEAEA"/>
          </a:solidFill>
          <a:ln w="9525">
            <a:solidFill>
              <a:srgbClr val="96969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Ag</a:t>
            </a:r>
          </a:p>
        </p:txBody>
      </p:sp>
      <p:sp>
        <p:nvSpPr>
          <p:cNvPr id="41000" name="Oval 41">
            <a:extLst>
              <a:ext uri="{FF2B5EF4-FFF2-40B4-BE49-F238E27FC236}">
                <a16:creationId xmlns:a16="http://schemas.microsoft.com/office/drawing/2014/main" id="{BB8E36BA-ABF6-48EE-89E8-645086BAF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4221163"/>
            <a:ext cx="287337" cy="287337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Pt</a:t>
            </a:r>
          </a:p>
        </p:txBody>
      </p:sp>
      <p:sp>
        <p:nvSpPr>
          <p:cNvPr id="41001" name="Oval 42">
            <a:extLst>
              <a:ext uri="{FF2B5EF4-FFF2-40B4-BE49-F238E27FC236}">
                <a16:creationId xmlns:a16="http://schemas.microsoft.com/office/drawing/2014/main" id="{332AF9D0-C7B6-4B98-9B54-9C72C7D8E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4652963"/>
            <a:ext cx="287337" cy="288925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Pb</a:t>
            </a:r>
          </a:p>
        </p:txBody>
      </p:sp>
      <p:sp>
        <p:nvSpPr>
          <p:cNvPr id="41002" name="Oval 43">
            <a:extLst>
              <a:ext uri="{FF2B5EF4-FFF2-40B4-BE49-F238E27FC236}">
                <a16:creationId xmlns:a16="http://schemas.microsoft.com/office/drawing/2014/main" id="{465354EE-D2E5-4E41-BC30-78F7A67B0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3068638"/>
            <a:ext cx="215900" cy="2159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Ar</a:t>
            </a:r>
          </a:p>
        </p:txBody>
      </p:sp>
      <p:sp>
        <p:nvSpPr>
          <p:cNvPr id="41003" name="Oval 44">
            <a:extLst>
              <a:ext uri="{FF2B5EF4-FFF2-40B4-BE49-F238E27FC236}">
                <a16:creationId xmlns:a16="http://schemas.microsoft.com/office/drawing/2014/main" id="{87FA735E-E0EF-4DE5-813D-F52B35903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3429000"/>
            <a:ext cx="252413" cy="252413"/>
          </a:xfrm>
          <a:prstGeom prst="ellipse">
            <a:avLst/>
          </a:prstGeom>
          <a:solidFill>
            <a:srgbClr val="969696"/>
          </a:solidFill>
          <a:ln w="9525">
            <a:solidFill>
              <a:srgbClr val="FFCC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K</a:t>
            </a:r>
          </a:p>
        </p:txBody>
      </p:sp>
      <p:sp>
        <p:nvSpPr>
          <p:cNvPr id="41004" name="Oval 45">
            <a:extLst>
              <a:ext uri="{FF2B5EF4-FFF2-40B4-BE49-F238E27FC236}">
                <a16:creationId xmlns:a16="http://schemas.microsoft.com/office/drawing/2014/main" id="{D6DB2E2C-D350-4555-8AFB-1E1E58A4D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5445125"/>
            <a:ext cx="358775" cy="360363"/>
          </a:xfrm>
          <a:prstGeom prst="ellipse">
            <a:avLst/>
          </a:prstGeom>
          <a:solidFill>
            <a:srgbClr val="969696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/>
              <a:t>U</a:t>
            </a:r>
          </a:p>
        </p:txBody>
      </p:sp>
      <p:sp>
        <p:nvSpPr>
          <p:cNvPr id="41005" name="Oval 46">
            <a:extLst>
              <a:ext uri="{FF2B5EF4-FFF2-40B4-BE49-F238E27FC236}">
                <a16:creationId xmlns:a16="http://schemas.microsoft.com/office/drawing/2014/main" id="{7FFE3953-6B88-4555-958F-D7F7928F4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5876925"/>
            <a:ext cx="358775" cy="360363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/>
              <a:t>Pu</a:t>
            </a:r>
          </a:p>
        </p:txBody>
      </p:sp>
      <p:sp>
        <p:nvSpPr>
          <p:cNvPr id="41006" name="Oval 47">
            <a:extLst>
              <a:ext uri="{FF2B5EF4-FFF2-40B4-BE49-F238E27FC236}">
                <a16:creationId xmlns:a16="http://schemas.microsoft.com/office/drawing/2014/main" id="{69FD0D75-FE07-419F-B32F-C3C3C84A3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3068638"/>
            <a:ext cx="252412" cy="252412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Kr</a:t>
            </a:r>
          </a:p>
        </p:txBody>
      </p:sp>
      <p:sp>
        <p:nvSpPr>
          <p:cNvPr id="41007" name="Oval 49">
            <a:extLst>
              <a:ext uri="{FF2B5EF4-FFF2-40B4-BE49-F238E27FC236}">
                <a16:creationId xmlns:a16="http://schemas.microsoft.com/office/drawing/2014/main" id="{82F2A3BB-5975-425B-A702-386282235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788" y="2708275"/>
            <a:ext cx="252412" cy="252413"/>
          </a:xfrm>
          <a:prstGeom prst="ellipse">
            <a:avLst/>
          </a:prstGeom>
          <a:solidFill>
            <a:srgbClr val="9933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>
                <a:solidFill>
                  <a:schemeClr val="bg1"/>
                </a:solidFill>
              </a:rPr>
              <a:t>Br</a:t>
            </a:r>
          </a:p>
        </p:txBody>
      </p:sp>
      <p:sp>
        <p:nvSpPr>
          <p:cNvPr id="41008" name="Oval 50">
            <a:extLst>
              <a:ext uri="{FF2B5EF4-FFF2-40B4-BE49-F238E27FC236}">
                <a16:creationId xmlns:a16="http://schemas.microsoft.com/office/drawing/2014/main" id="{00BE370E-647C-4D7C-8D56-48E2A6922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350" y="2205038"/>
            <a:ext cx="252413" cy="252412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Se</a:t>
            </a:r>
          </a:p>
        </p:txBody>
      </p:sp>
      <p:sp>
        <p:nvSpPr>
          <p:cNvPr id="41009" name="Oval 51">
            <a:extLst>
              <a:ext uri="{FF2B5EF4-FFF2-40B4-BE49-F238E27FC236}">
                <a16:creationId xmlns:a16="http://schemas.microsoft.com/office/drawing/2014/main" id="{16853B8C-C9E0-462F-A118-938AD04B4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350" y="1844675"/>
            <a:ext cx="252413" cy="252413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As</a:t>
            </a:r>
          </a:p>
        </p:txBody>
      </p:sp>
      <p:sp>
        <p:nvSpPr>
          <p:cNvPr id="41010" name="Oval 52">
            <a:extLst>
              <a:ext uri="{FF2B5EF4-FFF2-40B4-BE49-F238E27FC236}">
                <a16:creationId xmlns:a16="http://schemas.microsoft.com/office/drawing/2014/main" id="{9A8ADAE6-A2D1-4004-BDED-146E0C628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350" y="1412875"/>
            <a:ext cx="252413" cy="252413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Ge</a:t>
            </a:r>
          </a:p>
        </p:txBody>
      </p:sp>
      <p:sp>
        <p:nvSpPr>
          <p:cNvPr id="41011" name="Oval 53">
            <a:extLst>
              <a:ext uri="{FF2B5EF4-FFF2-40B4-BE49-F238E27FC236}">
                <a16:creationId xmlns:a16="http://schemas.microsoft.com/office/drawing/2014/main" id="{266BDF98-3F90-4742-9808-AB81FE1E7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3860800"/>
            <a:ext cx="252413" cy="25241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/>
              <a:t>Ca</a:t>
            </a:r>
          </a:p>
        </p:txBody>
      </p:sp>
      <p:sp>
        <p:nvSpPr>
          <p:cNvPr id="41012" name="Oval 54">
            <a:extLst>
              <a:ext uri="{FF2B5EF4-FFF2-40B4-BE49-F238E27FC236}">
                <a16:creationId xmlns:a16="http://schemas.microsoft.com/office/drawing/2014/main" id="{5F58B566-EEDF-48E7-B0DF-2E296E1D1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4221163"/>
            <a:ext cx="252413" cy="252412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Cr</a:t>
            </a:r>
          </a:p>
        </p:txBody>
      </p:sp>
      <p:sp>
        <p:nvSpPr>
          <p:cNvPr id="41013" name="Oval 55">
            <a:extLst>
              <a:ext uri="{FF2B5EF4-FFF2-40B4-BE49-F238E27FC236}">
                <a16:creationId xmlns:a16="http://schemas.microsoft.com/office/drawing/2014/main" id="{0DB1C3C2-292F-4E5F-AF29-5D1B38C1F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4581525"/>
            <a:ext cx="252413" cy="252413"/>
          </a:xfrm>
          <a:prstGeom prst="ellipse">
            <a:avLst/>
          </a:prstGeom>
          <a:solidFill>
            <a:srgbClr val="969696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>
                <a:solidFill>
                  <a:srgbClr val="993300"/>
                </a:solidFill>
              </a:rPr>
              <a:t>Fe</a:t>
            </a:r>
          </a:p>
        </p:txBody>
      </p:sp>
      <p:sp>
        <p:nvSpPr>
          <p:cNvPr id="41014" name="Oval 56">
            <a:extLst>
              <a:ext uri="{FF2B5EF4-FFF2-40B4-BE49-F238E27FC236}">
                <a16:creationId xmlns:a16="http://schemas.microsoft.com/office/drawing/2014/main" id="{FB3F0D3B-05B1-47D8-B093-52B7C5F1E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5084763"/>
            <a:ext cx="252413" cy="252412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Co</a:t>
            </a:r>
          </a:p>
        </p:txBody>
      </p:sp>
      <p:sp>
        <p:nvSpPr>
          <p:cNvPr id="41015" name="Oval 57">
            <a:extLst>
              <a:ext uri="{FF2B5EF4-FFF2-40B4-BE49-F238E27FC236}">
                <a16:creationId xmlns:a16="http://schemas.microsoft.com/office/drawing/2014/main" id="{C9D4A67D-040A-4933-BFEF-4F099010F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5445125"/>
            <a:ext cx="252413" cy="252413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Ni</a:t>
            </a:r>
          </a:p>
        </p:txBody>
      </p:sp>
      <p:sp>
        <p:nvSpPr>
          <p:cNvPr id="41016" name="Oval 58">
            <a:extLst>
              <a:ext uri="{FF2B5EF4-FFF2-40B4-BE49-F238E27FC236}">
                <a16:creationId xmlns:a16="http://schemas.microsoft.com/office/drawing/2014/main" id="{0D419B81-BCA4-49D9-AF13-4023E07EE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6237288"/>
            <a:ext cx="252413" cy="252412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>
                <a:solidFill>
                  <a:srgbClr val="006600"/>
                </a:solidFill>
              </a:rPr>
              <a:t>Cu</a:t>
            </a:r>
          </a:p>
        </p:txBody>
      </p:sp>
      <p:sp>
        <p:nvSpPr>
          <p:cNvPr id="41017" name="Oval 59">
            <a:extLst>
              <a:ext uri="{FF2B5EF4-FFF2-40B4-BE49-F238E27FC236}">
                <a16:creationId xmlns:a16="http://schemas.microsoft.com/office/drawing/2014/main" id="{40156E35-16CB-4834-B0CC-79F5BB7F8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5805488"/>
            <a:ext cx="252413" cy="252412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Zn</a:t>
            </a:r>
          </a:p>
        </p:txBody>
      </p:sp>
      <p:sp>
        <p:nvSpPr>
          <p:cNvPr id="41018" name="Oval 60">
            <a:extLst>
              <a:ext uri="{FF2B5EF4-FFF2-40B4-BE49-F238E27FC236}">
                <a16:creationId xmlns:a16="http://schemas.microsoft.com/office/drawing/2014/main" id="{E6495F70-D558-4DCD-8CD9-459A090D1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5084763"/>
            <a:ext cx="287337" cy="28892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/>
              <a:t>Hg</a:t>
            </a:r>
          </a:p>
        </p:txBody>
      </p:sp>
      <p:sp>
        <p:nvSpPr>
          <p:cNvPr id="41019" name="Oval 61">
            <a:extLst>
              <a:ext uri="{FF2B5EF4-FFF2-40B4-BE49-F238E27FC236}">
                <a16:creationId xmlns:a16="http://schemas.microsoft.com/office/drawing/2014/main" id="{9580005C-D0F8-4002-9724-C0B7774D8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2565400"/>
            <a:ext cx="252412" cy="252413"/>
          </a:xfrm>
          <a:prstGeom prst="ellipse">
            <a:avLst/>
          </a:prstGeom>
          <a:solidFill>
            <a:srgbClr val="9933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200">
                <a:solidFill>
                  <a:schemeClr val="bg1"/>
                </a:solidFill>
              </a:rPr>
              <a:t>Br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0DAC05C5-B07F-44DF-8DD0-1FF0A040CE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dirty="0"/>
              <a:t>COMPOUNDS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A7291B8-0C91-4DC5-B6AF-6D39188B5D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204864"/>
            <a:ext cx="8229600" cy="439278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CA" altLang="en-US" dirty="0"/>
              <a:t>A COMPOUND is a pure substance that contains two or more types of atoms that are chemically combined (</a:t>
            </a:r>
            <a:r>
              <a:rPr lang="en-CA" altLang="en-US" i="1" dirty="0" err="1"/>
              <a:t>ie</a:t>
            </a:r>
            <a:r>
              <a:rPr lang="en-CA" altLang="en-US" i="1" dirty="0"/>
              <a:t>. tightly bonded together</a:t>
            </a:r>
            <a:r>
              <a:rPr lang="en-CA" altLang="en-US" dirty="0"/>
              <a:t>). 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dirty="0"/>
              <a:t>It </a:t>
            </a:r>
            <a:r>
              <a:rPr lang="en-CA" altLang="en-US" b="1" i="1" u="sng" dirty="0"/>
              <a:t>is</a:t>
            </a:r>
            <a:r>
              <a:rPr lang="en-CA" altLang="en-US" dirty="0"/>
              <a:t> possible to separate compounds into elements, but only by using chemical separation techniques (</a:t>
            </a:r>
            <a:r>
              <a:rPr lang="en-CA" altLang="en-US" i="1" dirty="0" err="1"/>
              <a:t>eg.</a:t>
            </a:r>
            <a:r>
              <a:rPr lang="en-CA" altLang="en-US" i="1" dirty="0"/>
              <a:t> </a:t>
            </a:r>
            <a:r>
              <a:rPr lang="en-CA" altLang="en-US" i="1"/>
              <a:t>electrolysis</a:t>
            </a:r>
            <a:r>
              <a:rPr lang="en-CA" altLang="en-US" i="1" dirty="0"/>
              <a:t>, reduction</a:t>
            </a:r>
            <a:r>
              <a:rPr lang="en-CA" altLang="en-US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dirty="0"/>
              <a:t>There are thousands of different compounds known to exist.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1676E89-CFDB-4A0B-976D-A91885BA4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3670" y="646937"/>
            <a:ext cx="7376659" cy="104923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CA" altLang="en-US" sz="2700" dirty="0"/>
              <a:t>Some Common Compounds</a:t>
            </a:r>
            <a:br>
              <a:rPr lang="en-CA" altLang="en-US" sz="4000" dirty="0"/>
            </a:br>
            <a:r>
              <a:rPr lang="en-CA" altLang="en-US" sz="2400" dirty="0"/>
              <a:t>with formulas and diagrams of their molecules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BA1C859-0F97-480E-8DBC-73084B2B29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4194" y="1955980"/>
            <a:ext cx="8218487" cy="48688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CA" altLang="en-US" sz="1800" dirty="0"/>
              <a:t>Water (H</a:t>
            </a:r>
            <a:r>
              <a:rPr lang="en-CA" altLang="en-US" sz="1800" baseline="-25000" dirty="0"/>
              <a:t>2</a:t>
            </a:r>
            <a:r>
              <a:rPr lang="en-CA" altLang="en-US" sz="1800" dirty="0"/>
              <a:t>O) 		                           Baking Soda (NaHCO</a:t>
            </a:r>
            <a:r>
              <a:rPr lang="en-CA" altLang="en-US" sz="1800" baseline="-25000" dirty="0"/>
              <a:t>3</a:t>
            </a:r>
            <a:r>
              <a:rPr lang="en-CA" altLang="en-US" sz="1800" dirty="0"/>
              <a:t>)</a:t>
            </a:r>
          </a:p>
          <a:p>
            <a:pPr eaLnBrk="1" hangingPunct="1">
              <a:lnSpc>
                <a:spcPct val="90000"/>
              </a:lnSpc>
            </a:pPr>
            <a:endParaRPr lang="en-CA" altLang="en-US" sz="1800" dirty="0"/>
          </a:p>
          <a:p>
            <a:pPr eaLnBrk="1" hangingPunct="1">
              <a:lnSpc>
                <a:spcPct val="90000"/>
              </a:lnSpc>
            </a:pPr>
            <a:r>
              <a:rPr lang="en-CA" altLang="en-US" sz="1800" dirty="0"/>
              <a:t>Salt (NaCl) 		                                        Vinegar (CH</a:t>
            </a:r>
            <a:r>
              <a:rPr lang="en-CA" altLang="en-US" sz="1800" baseline="-25000" dirty="0"/>
              <a:t>3</a:t>
            </a:r>
            <a:r>
              <a:rPr lang="en-CA" altLang="en-US" sz="1800" dirty="0"/>
              <a:t>COOH)</a:t>
            </a:r>
          </a:p>
          <a:p>
            <a:pPr eaLnBrk="1" hangingPunct="1">
              <a:lnSpc>
                <a:spcPct val="90000"/>
              </a:lnSpc>
            </a:pPr>
            <a:endParaRPr lang="en-CA" altLang="en-US" sz="1800" dirty="0"/>
          </a:p>
          <a:p>
            <a:pPr eaLnBrk="1" hangingPunct="1">
              <a:lnSpc>
                <a:spcPct val="90000"/>
              </a:lnSpc>
            </a:pPr>
            <a:r>
              <a:rPr lang="en-CA" altLang="en-US" sz="1800" dirty="0"/>
              <a:t>Alcohol (C</a:t>
            </a:r>
            <a:r>
              <a:rPr lang="en-CA" altLang="en-US" sz="1800" baseline="-25000" dirty="0"/>
              <a:t>2</a:t>
            </a:r>
            <a:r>
              <a:rPr lang="en-CA" altLang="en-US" sz="1800" dirty="0"/>
              <a:t>H</a:t>
            </a:r>
            <a:r>
              <a:rPr lang="en-CA" altLang="en-US" sz="1800" baseline="-25000" dirty="0"/>
              <a:t>5</a:t>
            </a:r>
            <a:r>
              <a:rPr lang="en-CA" altLang="en-US" sz="1800" dirty="0"/>
              <a:t>OH)	                                       Sugar (C</a:t>
            </a:r>
            <a:r>
              <a:rPr lang="en-CA" altLang="en-US" sz="1800" baseline="-25000" dirty="0"/>
              <a:t>12</a:t>
            </a:r>
            <a:r>
              <a:rPr lang="en-CA" altLang="en-US" sz="1800" dirty="0"/>
              <a:t>H</a:t>
            </a:r>
            <a:r>
              <a:rPr lang="en-CA" altLang="en-US" sz="1800" baseline="-25000" dirty="0"/>
              <a:t>22</a:t>
            </a:r>
            <a:r>
              <a:rPr lang="en-CA" altLang="en-US" sz="1800" dirty="0"/>
              <a:t>O</a:t>
            </a:r>
            <a:r>
              <a:rPr lang="en-CA" altLang="en-US" sz="1800" baseline="-25000" dirty="0"/>
              <a:t>11</a:t>
            </a:r>
            <a:r>
              <a:rPr lang="en-CA" altLang="en-US" sz="1800" dirty="0"/>
              <a:t>)</a:t>
            </a:r>
          </a:p>
          <a:p>
            <a:pPr eaLnBrk="1" hangingPunct="1">
              <a:lnSpc>
                <a:spcPct val="90000"/>
              </a:lnSpc>
            </a:pPr>
            <a:endParaRPr lang="en-CA" altLang="en-US" sz="1800" dirty="0"/>
          </a:p>
          <a:p>
            <a:pPr eaLnBrk="1" hangingPunct="1">
              <a:lnSpc>
                <a:spcPct val="90000"/>
              </a:lnSpc>
            </a:pPr>
            <a:r>
              <a:rPr lang="en-CA" altLang="en-US" sz="1800" dirty="0"/>
              <a:t>Methane (CH</a:t>
            </a:r>
            <a:r>
              <a:rPr lang="en-CA" altLang="en-US" sz="1800" baseline="-25000" dirty="0"/>
              <a:t>4</a:t>
            </a:r>
            <a:r>
              <a:rPr lang="en-CA" altLang="en-US" sz="1800" dirty="0"/>
              <a:t>)</a:t>
            </a:r>
          </a:p>
          <a:p>
            <a:pPr eaLnBrk="1" hangingPunct="1">
              <a:lnSpc>
                <a:spcPct val="90000"/>
              </a:lnSpc>
            </a:pPr>
            <a:endParaRPr lang="en-CA" altLang="en-US" sz="1800" dirty="0"/>
          </a:p>
          <a:p>
            <a:pPr eaLnBrk="1" hangingPunct="1">
              <a:lnSpc>
                <a:spcPct val="90000"/>
              </a:lnSpc>
            </a:pPr>
            <a:r>
              <a:rPr lang="en-CA" altLang="en-US" sz="1800" dirty="0"/>
              <a:t>Ammonia (NH</a:t>
            </a:r>
            <a:r>
              <a:rPr lang="en-CA" altLang="en-US" sz="1800" baseline="-25000" dirty="0"/>
              <a:t>3</a:t>
            </a:r>
            <a:r>
              <a:rPr lang="en-CA" altLang="en-US" sz="1800" dirty="0"/>
              <a:t>)	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CA" altLang="en-US" sz="1800" dirty="0"/>
          </a:p>
          <a:p>
            <a:pPr eaLnBrk="1" hangingPunct="1">
              <a:lnSpc>
                <a:spcPct val="90000"/>
              </a:lnSpc>
            </a:pPr>
            <a:r>
              <a:rPr lang="en-CA" altLang="en-US" sz="1800" dirty="0"/>
              <a:t>Carbon dioxide (CO</a:t>
            </a:r>
            <a:r>
              <a:rPr lang="en-CA" altLang="en-US" sz="1800" baseline="-25000" dirty="0"/>
              <a:t>2</a:t>
            </a:r>
            <a:r>
              <a:rPr lang="en-CA" altLang="en-US" sz="1800" dirty="0"/>
              <a:t>)</a:t>
            </a:r>
          </a:p>
          <a:p>
            <a:pPr eaLnBrk="1" hangingPunct="1">
              <a:lnSpc>
                <a:spcPct val="90000"/>
              </a:lnSpc>
            </a:pPr>
            <a:endParaRPr lang="en-CA" altLang="en-US" sz="2800" dirty="0"/>
          </a:p>
        </p:txBody>
      </p:sp>
      <p:sp>
        <p:nvSpPr>
          <p:cNvPr id="22532" name="Oval 5">
            <a:extLst>
              <a:ext uri="{FF2B5EF4-FFF2-40B4-BE49-F238E27FC236}">
                <a16:creationId xmlns:a16="http://schemas.microsoft.com/office/drawing/2014/main" id="{404B75DB-70AC-4A7E-BD59-4ABC2D032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1844675"/>
            <a:ext cx="287337" cy="288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Oval 6">
            <a:extLst>
              <a:ext uri="{FF2B5EF4-FFF2-40B4-BE49-F238E27FC236}">
                <a16:creationId xmlns:a16="http://schemas.microsoft.com/office/drawing/2014/main" id="{B3727E38-3CA0-48F8-8F99-30DF6A8B6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220" y="3501232"/>
            <a:ext cx="287337" cy="288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dirty="0"/>
              <a:t>o</a:t>
            </a:r>
          </a:p>
        </p:txBody>
      </p:sp>
      <p:sp>
        <p:nvSpPr>
          <p:cNvPr id="22534" name="Oval 7">
            <a:extLst>
              <a:ext uri="{FF2B5EF4-FFF2-40B4-BE49-F238E27FC236}">
                <a16:creationId xmlns:a16="http://schemas.microsoft.com/office/drawing/2014/main" id="{58236083-E990-4A50-B4B6-737E68DE3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2133600"/>
            <a:ext cx="287338" cy="288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dirty="0"/>
              <a:t>O</a:t>
            </a:r>
          </a:p>
        </p:txBody>
      </p:sp>
      <p:sp>
        <p:nvSpPr>
          <p:cNvPr id="22535" name="Oval 8">
            <a:extLst>
              <a:ext uri="{FF2B5EF4-FFF2-40B4-BE49-F238E27FC236}">
                <a16:creationId xmlns:a16="http://schemas.microsoft.com/office/drawing/2014/main" id="{3FCEB2E3-5317-48C3-B0EF-ED69BC38C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3068638"/>
            <a:ext cx="287337" cy="288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Oval 11">
            <a:extLst>
              <a:ext uri="{FF2B5EF4-FFF2-40B4-BE49-F238E27FC236}">
                <a16:creationId xmlns:a16="http://schemas.microsoft.com/office/drawing/2014/main" id="{8D2C736A-0A8C-455B-905C-B1E5CF3C1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133600"/>
            <a:ext cx="287337" cy="28892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2537" name="Oval 13">
            <a:extLst>
              <a:ext uri="{FF2B5EF4-FFF2-40B4-BE49-F238E27FC236}">
                <a16:creationId xmlns:a16="http://schemas.microsoft.com/office/drawing/2014/main" id="{642A701C-6530-41EC-BC78-D547E063A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94" y="5004537"/>
            <a:ext cx="287338" cy="28892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2538" name="Oval 15">
            <a:extLst>
              <a:ext uri="{FF2B5EF4-FFF2-40B4-BE49-F238E27FC236}">
                <a16:creationId xmlns:a16="http://schemas.microsoft.com/office/drawing/2014/main" id="{3D403F2F-98E8-4D3B-9512-58247EE79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2060575"/>
            <a:ext cx="358775" cy="36195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/>
              <a:t>Na</a:t>
            </a:r>
          </a:p>
        </p:txBody>
      </p:sp>
      <p:sp>
        <p:nvSpPr>
          <p:cNvPr id="22539" name="Oval 17">
            <a:extLst>
              <a:ext uri="{FF2B5EF4-FFF2-40B4-BE49-F238E27FC236}">
                <a16:creationId xmlns:a16="http://schemas.microsoft.com/office/drawing/2014/main" id="{C2A07100-19CF-4616-8CCD-BFEACB6AC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393" y="3494809"/>
            <a:ext cx="287338" cy="28892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2540" name="Oval 18">
            <a:extLst>
              <a:ext uri="{FF2B5EF4-FFF2-40B4-BE49-F238E27FC236}">
                <a16:creationId xmlns:a16="http://schemas.microsoft.com/office/drawing/2014/main" id="{C210B0D9-E91E-4B65-8AFB-BF13F49D9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3068638"/>
            <a:ext cx="287337" cy="28892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C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2541" name="Oval 19">
            <a:extLst>
              <a:ext uri="{FF2B5EF4-FFF2-40B4-BE49-F238E27FC236}">
                <a16:creationId xmlns:a16="http://schemas.microsoft.com/office/drawing/2014/main" id="{F7C2E269-8296-4D97-AC9C-9EA300947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3068638"/>
            <a:ext cx="287338" cy="28892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C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2542" name="Oval 21">
            <a:extLst>
              <a:ext uri="{FF2B5EF4-FFF2-40B4-BE49-F238E27FC236}">
                <a16:creationId xmlns:a16="http://schemas.microsoft.com/office/drawing/2014/main" id="{978D0D96-50E9-4B28-8DE6-D819C2983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989138"/>
            <a:ext cx="144463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/>
              <a:t>H</a:t>
            </a:r>
          </a:p>
        </p:txBody>
      </p:sp>
      <p:sp>
        <p:nvSpPr>
          <p:cNvPr id="22543" name="Oval 26">
            <a:extLst>
              <a:ext uri="{FF2B5EF4-FFF2-40B4-BE49-F238E27FC236}">
                <a16:creationId xmlns:a16="http://schemas.microsoft.com/office/drawing/2014/main" id="{5CF275DA-10FF-4CA3-B00E-5817D2928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2713495"/>
            <a:ext cx="358775" cy="360363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dirty="0"/>
              <a:t>Na</a:t>
            </a:r>
          </a:p>
        </p:txBody>
      </p:sp>
      <p:sp>
        <p:nvSpPr>
          <p:cNvPr id="22544" name="Oval 27">
            <a:extLst>
              <a:ext uri="{FF2B5EF4-FFF2-40B4-BE49-F238E27FC236}">
                <a16:creationId xmlns:a16="http://schemas.microsoft.com/office/drawing/2014/main" id="{BA44D8A8-4E6D-45C7-9073-EBCE9EEC5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96" y="2765835"/>
            <a:ext cx="287337" cy="288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dirty="0"/>
              <a:t>Cl</a:t>
            </a:r>
          </a:p>
        </p:txBody>
      </p:sp>
      <p:sp>
        <p:nvSpPr>
          <p:cNvPr id="22545" name="Oval 37">
            <a:extLst>
              <a:ext uri="{FF2B5EF4-FFF2-40B4-BE49-F238E27FC236}">
                <a16:creationId xmlns:a16="http://schemas.microsoft.com/office/drawing/2014/main" id="{C03129AE-B9B7-45CA-BC08-34E902F78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420938"/>
            <a:ext cx="287337" cy="288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/>
              <a:t>O</a:t>
            </a:r>
          </a:p>
        </p:txBody>
      </p:sp>
      <p:sp>
        <p:nvSpPr>
          <p:cNvPr id="22546" name="Oval 38">
            <a:extLst>
              <a:ext uri="{FF2B5EF4-FFF2-40B4-BE49-F238E27FC236}">
                <a16:creationId xmlns:a16="http://schemas.microsoft.com/office/drawing/2014/main" id="{18874175-BA0B-4666-A25C-24178AFA4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2133600"/>
            <a:ext cx="287337" cy="288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7" name="Oval 39">
            <a:extLst>
              <a:ext uri="{FF2B5EF4-FFF2-40B4-BE49-F238E27FC236}">
                <a16:creationId xmlns:a16="http://schemas.microsoft.com/office/drawing/2014/main" id="{878B5CEC-C1F2-4DCE-93EC-91C44A4AB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150" y="2205038"/>
            <a:ext cx="144463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00"/>
              <a:t>H</a:t>
            </a:r>
            <a:endParaRPr lang="en-US" altLang="en-US"/>
          </a:p>
        </p:txBody>
      </p:sp>
      <p:sp>
        <p:nvSpPr>
          <p:cNvPr id="22548" name="Oval 40">
            <a:extLst>
              <a:ext uri="{FF2B5EF4-FFF2-40B4-BE49-F238E27FC236}">
                <a16:creationId xmlns:a16="http://schemas.microsoft.com/office/drawing/2014/main" id="{DA8F100E-0DC3-4B4A-A4B0-D0217CBF4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2924175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050" dirty="0">
                <a:latin typeface="Arial" charset="0"/>
              </a:rPr>
              <a:t>H</a:t>
            </a:r>
            <a:endParaRPr lang="en-US" dirty="0">
              <a:latin typeface="Arial" charset="0"/>
            </a:endParaRPr>
          </a:p>
        </p:txBody>
      </p:sp>
      <p:sp>
        <p:nvSpPr>
          <p:cNvPr id="22549" name="Oval 41">
            <a:extLst>
              <a:ext uri="{FF2B5EF4-FFF2-40B4-BE49-F238E27FC236}">
                <a16:creationId xmlns:a16="http://schemas.microsoft.com/office/drawing/2014/main" id="{061B4906-1A2F-410D-BDD3-A0F46ECAC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3141663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0" name="Oval 42">
            <a:extLst>
              <a:ext uri="{FF2B5EF4-FFF2-40B4-BE49-F238E27FC236}">
                <a16:creationId xmlns:a16="http://schemas.microsoft.com/office/drawing/2014/main" id="{B9B0EA05-815B-46D3-9A94-99414CB3A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3357563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1" name="Oval 43">
            <a:extLst>
              <a:ext uri="{FF2B5EF4-FFF2-40B4-BE49-F238E27FC236}">
                <a16:creationId xmlns:a16="http://schemas.microsoft.com/office/drawing/2014/main" id="{8A11E275-5577-4015-9FEA-889848494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3357563"/>
            <a:ext cx="287337" cy="288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/>
              <a:t>O</a:t>
            </a:r>
          </a:p>
        </p:txBody>
      </p:sp>
      <p:sp>
        <p:nvSpPr>
          <p:cNvPr id="22552" name="Oval 44">
            <a:extLst>
              <a:ext uri="{FF2B5EF4-FFF2-40B4-BE49-F238E27FC236}">
                <a16:creationId xmlns:a16="http://schemas.microsoft.com/office/drawing/2014/main" id="{1F530726-A581-4F10-872A-CC34AD972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150" y="3141663"/>
            <a:ext cx="144463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2579" name="Picture 123" descr="food-glucose">
            <a:extLst>
              <a:ext uri="{FF2B5EF4-FFF2-40B4-BE49-F238E27FC236}">
                <a16:creationId xmlns:a16="http://schemas.microsoft.com/office/drawing/2014/main" id="{6E365BDA-2977-4AE1-8DAE-CDFB76F5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69" y="3977388"/>
            <a:ext cx="205105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0" name="Oval 128">
            <a:extLst>
              <a:ext uri="{FF2B5EF4-FFF2-40B4-BE49-F238E27FC236}">
                <a16:creationId xmlns:a16="http://schemas.microsoft.com/office/drawing/2014/main" id="{6F1F2CE4-AD29-4151-BB49-AC66025A5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2205038"/>
            <a:ext cx="144463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/>
              <a:t>H</a:t>
            </a:r>
          </a:p>
        </p:txBody>
      </p:sp>
      <p:sp>
        <p:nvSpPr>
          <p:cNvPr id="22581" name="Oval 129">
            <a:extLst>
              <a:ext uri="{FF2B5EF4-FFF2-40B4-BE49-F238E27FC236}">
                <a16:creationId xmlns:a16="http://schemas.microsoft.com/office/drawing/2014/main" id="{1A9FF08F-C79E-4E56-81B6-CBD3924E0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06" y="3500438"/>
            <a:ext cx="287338" cy="28892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2582" name="Oval 130">
            <a:extLst>
              <a:ext uri="{FF2B5EF4-FFF2-40B4-BE49-F238E27FC236}">
                <a16:creationId xmlns:a16="http://schemas.microsoft.com/office/drawing/2014/main" id="{D8F43804-FEAC-4550-A4AD-E8D9F9B48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631" y="3574256"/>
            <a:ext cx="144463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H</a:t>
            </a:r>
          </a:p>
        </p:txBody>
      </p:sp>
      <p:sp>
        <p:nvSpPr>
          <p:cNvPr id="22583" name="Oval 131">
            <a:extLst>
              <a:ext uri="{FF2B5EF4-FFF2-40B4-BE49-F238E27FC236}">
                <a16:creationId xmlns:a16="http://schemas.microsoft.com/office/drawing/2014/main" id="{1CCCB826-ACEE-4360-AF11-7A7C36F93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407" y="3545778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H</a:t>
            </a:r>
          </a:p>
        </p:txBody>
      </p:sp>
      <p:sp>
        <p:nvSpPr>
          <p:cNvPr id="22584" name="Oval 132">
            <a:extLst>
              <a:ext uri="{FF2B5EF4-FFF2-40B4-BE49-F238E27FC236}">
                <a16:creationId xmlns:a16="http://schemas.microsoft.com/office/drawing/2014/main" id="{4D58664C-1426-435B-9104-6F8A10AE3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480" y="3364828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H</a:t>
            </a:r>
          </a:p>
        </p:txBody>
      </p:sp>
      <p:sp>
        <p:nvSpPr>
          <p:cNvPr id="22585" name="Oval 133">
            <a:extLst>
              <a:ext uri="{FF2B5EF4-FFF2-40B4-BE49-F238E27FC236}">
                <a16:creationId xmlns:a16="http://schemas.microsoft.com/office/drawing/2014/main" id="{6DE0E55A-33CB-49B6-92E9-B257D7194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418" y="3364828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H</a:t>
            </a:r>
          </a:p>
        </p:txBody>
      </p:sp>
      <p:sp>
        <p:nvSpPr>
          <p:cNvPr id="22586" name="Oval 134">
            <a:extLst>
              <a:ext uri="{FF2B5EF4-FFF2-40B4-BE49-F238E27FC236}">
                <a16:creationId xmlns:a16="http://schemas.microsoft.com/office/drawing/2014/main" id="{F0EAF0F3-EBA2-4265-AE09-7B2E4CAEB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2" y="3760115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H</a:t>
            </a:r>
          </a:p>
        </p:txBody>
      </p:sp>
      <p:sp>
        <p:nvSpPr>
          <p:cNvPr id="22587" name="Oval 135">
            <a:extLst>
              <a:ext uri="{FF2B5EF4-FFF2-40B4-BE49-F238E27FC236}">
                <a16:creationId xmlns:a16="http://schemas.microsoft.com/office/drawing/2014/main" id="{0B70166A-DDDC-4247-8B30-E0AF08DD0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7369" y="3760115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H</a:t>
            </a:r>
          </a:p>
        </p:txBody>
      </p:sp>
      <p:sp>
        <p:nvSpPr>
          <p:cNvPr id="22588" name="Oval 136">
            <a:extLst>
              <a:ext uri="{FF2B5EF4-FFF2-40B4-BE49-F238E27FC236}">
                <a16:creationId xmlns:a16="http://schemas.microsoft.com/office/drawing/2014/main" id="{CB2FC13B-A4A0-4EC3-BA28-7922103B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219" y="4120214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H</a:t>
            </a:r>
          </a:p>
        </p:txBody>
      </p:sp>
      <p:sp>
        <p:nvSpPr>
          <p:cNvPr id="22589" name="Oval 137">
            <a:extLst>
              <a:ext uri="{FF2B5EF4-FFF2-40B4-BE49-F238E27FC236}">
                <a16:creationId xmlns:a16="http://schemas.microsoft.com/office/drawing/2014/main" id="{63882BC1-7F6A-44D2-BB92-E78D33472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7369" y="4318974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H</a:t>
            </a:r>
          </a:p>
        </p:txBody>
      </p:sp>
      <p:sp>
        <p:nvSpPr>
          <p:cNvPr id="22590" name="Oval 138">
            <a:extLst>
              <a:ext uri="{FF2B5EF4-FFF2-40B4-BE49-F238E27FC236}">
                <a16:creationId xmlns:a16="http://schemas.microsoft.com/office/drawing/2014/main" id="{857BDFE7-61D7-477E-8295-0F3C3B9AC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333" y="4537776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H</a:t>
            </a:r>
          </a:p>
        </p:txBody>
      </p:sp>
      <p:sp>
        <p:nvSpPr>
          <p:cNvPr id="22591" name="Oval 139">
            <a:extLst>
              <a:ext uri="{FF2B5EF4-FFF2-40B4-BE49-F238E27FC236}">
                <a16:creationId xmlns:a16="http://schemas.microsoft.com/office/drawing/2014/main" id="{A24F9F22-C93C-4CCD-8C40-BEB6703FA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390" y="4322843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H</a:t>
            </a:r>
          </a:p>
        </p:txBody>
      </p:sp>
      <p:sp>
        <p:nvSpPr>
          <p:cNvPr id="22592" name="Oval 140">
            <a:extLst>
              <a:ext uri="{FF2B5EF4-FFF2-40B4-BE49-F238E27FC236}">
                <a16:creationId xmlns:a16="http://schemas.microsoft.com/office/drawing/2014/main" id="{23BEEE78-9E90-4C8B-A04B-757EF5929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830" y="5077738"/>
            <a:ext cx="144463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H</a:t>
            </a:r>
          </a:p>
        </p:txBody>
      </p:sp>
      <p:sp>
        <p:nvSpPr>
          <p:cNvPr id="22593" name="Oval 141">
            <a:extLst>
              <a:ext uri="{FF2B5EF4-FFF2-40B4-BE49-F238E27FC236}">
                <a16:creationId xmlns:a16="http://schemas.microsoft.com/office/drawing/2014/main" id="{098D354D-8A87-48E9-B71C-705AFA636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27" y="4868781"/>
            <a:ext cx="144463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H</a:t>
            </a:r>
          </a:p>
        </p:txBody>
      </p:sp>
      <p:sp>
        <p:nvSpPr>
          <p:cNvPr id="22594" name="Oval 142">
            <a:extLst>
              <a:ext uri="{FF2B5EF4-FFF2-40B4-BE49-F238E27FC236}">
                <a16:creationId xmlns:a16="http://schemas.microsoft.com/office/drawing/2014/main" id="{EE7E3221-D573-4B62-92F7-597B4A1C0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2427" y="5077561"/>
            <a:ext cx="144463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 dirty="0"/>
              <a:t>H</a:t>
            </a:r>
          </a:p>
        </p:txBody>
      </p:sp>
      <p:sp>
        <p:nvSpPr>
          <p:cNvPr id="22595" name="Oval 143">
            <a:extLst>
              <a:ext uri="{FF2B5EF4-FFF2-40B4-BE49-F238E27FC236}">
                <a16:creationId xmlns:a16="http://schemas.microsoft.com/office/drawing/2014/main" id="{5771F718-DD33-4E19-891A-A26765A11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321" y="5687816"/>
            <a:ext cx="287337" cy="288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/>
              <a:t>O</a:t>
            </a:r>
          </a:p>
        </p:txBody>
      </p:sp>
      <p:sp>
        <p:nvSpPr>
          <p:cNvPr id="22596" name="Oval 144">
            <a:extLst>
              <a:ext uri="{FF2B5EF4-FFF2-40B4-BE49-F238E27FC236}">
                <a16:creationId xmlns:a16="http://schemas.microsoft.com/office/drawing/2014/main" id="{444955FB-3D19-4FB6-BC33-7F12BF8B9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584" y="5687816"/>
            <a:ext cx="287338" cy="288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dirty="0"/>
              <a:t>O</a:t>
            </a:r>
          </a:p>
        </p:txBody>
      </p:sp>
      <p:sp>
        <p:nvSpPr>
          <p:cNvPr id="22597" name="Oval 145">
            <a:extLst>
              <a:ext uri="{FF2B5EF4-FFF2-40B4-BE49-F238E27FC236}">
                <a16:creationId xmlns:a16="http://schemas.microsoft.com/office/drawing/2014/main" id="{A905D710-3F4E-4D20-950C-058AD9DAB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6953" y="5687816"/>
            <a:ext cx="287337" cy="28892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2598" name="Oval 146">
            <a:extLst>
              <a:ext uri="{FF2B5EF4-FFF2-40B4-BE49-F238E27FC236}">
                <a16:creationId xmlns:a16="http://schemas.microsoft.com/office/drawing/2014/main" id="{6BA343EE-93CA-4F70-B651-54CB62EC3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781" y="4255970"/>
            <a:ext cx="287338" cy="28892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dirty="0">
                <a:solidFill>
                  <a:schemeClr val="bg1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2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2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2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2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2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2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2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2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2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2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2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2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2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2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2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2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2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2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2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2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2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  <p:bldP spid="22532" grpId="0" animBg="1"/>
      <p:bldP spid="22533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22545" grpId="0" animBg="1"/>
      <p:bldP spid="22546" grpId="0" animBg="1"/>
      <p:bldP spid="22547" grpId="0" animBg="1"/>
      <p:bldP spid="22548" grpId="0" animBg="1"/>
      <p:bldP spid="22549" grpId="0" animBg="1"/>
      <p:bldP spid="22550" grpId="0" animBg="1"/>
      <p:bldP spid="22551" grpId="0" animBg="1"/>
      <p:bldP spid="22552" grpId="0" animBg="1"/>
      <p:bldP spid="22580" grpId="0" animBg="1"/>
      <p:bldP spid="22581" grpId="0" animBg="1"/>
      <p:bldP spid="22582" grpId="0" animBg="1"/>
      <p:bldP spid="22583" grpId="0" animBg="1"/>
      <p:bldP spid="22584" grpId="0" animBg="1"/>
      <p:bldP spid="22585" grpId="0" animBg="1"/>
      <p:bldP spid="22586" grpId="0" animBg="1"/>
      <p:bldP spid="22587" grpId="0" animBg="1"/>
      <p:bldP spid="22588" grpId="0" animBg="1"/>
      <p:bldP spid="22589" grpId="0" animBg="1"/>
      <p:bldP spid="22590" grpId="0" animBg="1"/>
      <p:bldP spid="22591" grpId="0" animBg="1"/>
      <p:bldP spid="22592" grpId="0" animBg="1"/>
      <p:bldP spid="22593" grpId="0" animBg="1"/>
      <p:bldP spid="22594" grpId="0" animBg="1"/>
      <p:bldP spid="22595" grpId="0" animBg="1"/>
      <p:bldP spid="22596" grpId="0" animBg="1"/>
      <p:bldP spid="22597" grpId="0" animBg="1"/>
      <p:bldP spid="2259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B4A7942B-CD6A-40CE-8E94-CD8FFB362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Molecule</a:t>
            </a:r>
          </a:p>
        </p:txBody>
      </p:sp>
      <p:pic>
        <p:nvPicPr>
          <p:cNvPr id="44035" name="Picture 5" descr="toxic">
            <a:extLst>
              <a:ext uri="{FF2B5EF4-FFF2-40B4-BE49-F238E27FC236}">
                <a16:creationId xmlns:a16="http://schemas.microsoft.com/office/drawing/2014/main" id="{6E0614E7-298A-4C60-BE73-71FC377D03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028700"/>
            <a:ext cx="38576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5BC67B93-E87D-4C8A-B741-7141EF2E4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altLang="en-US" sz="2400" dirty="0"/>
              <a:t>Why are Compounds Called “Pure”?</a:t>
            </a: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8D25376D-DFF1-488A-B6A2-2701DDBE2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3" y="1957387"/>
            <a:ext cx="8229600" cy="1757363"/>
          </a:xfrm>
        </p:spPr>
        <p:txBody>
          <a:bodyPr/>
          <a:lstStyle/>
          <a:p>
            <a:r>
              <a:rPr lang="en-CA" altLang="en-US" dirty="0"/>
              <a:t>Because they can be </a:t>
            </a:r>
            <a:r>
              <a:rPr lang="en-CA" altLang="en-US" u="sng" dirty="0"/>
              <a:t>purified</a:t>
            </a:r>
            <a:r>
              <a:rPr lang="en-CA" altLang="en-US" dirty="0"/>
              <a:t>.</a:t>
            </a:r>
          </a:p>
          <a:p>
            <a:r>
              <a:rPr lang="en-CA" altLang="en-US" dirty="0"/>
              <a:t>When purified all their molecules are the same.</a:t>
            </a:r>
          </a:p>
        </p:txBody>
      </p:sp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id="{133B755A-9081-4F5A-BB29-534B16B5BC4A}"/>
              </a:ext>
            </a:extLst>
          </p:cNvPr>
          <p:cNvSpPr/>
          <p:nvPr/>
        </p:nvSpPr>
        <p:spPr>
          <a:xfrm>
            <a:off x="1221583" y="3249613"/>
            <a:ext cx="2017712" cy="3240088"/>
          </a:xfrm>
          <a:prstGeom prst="flowChartMagneticDisk">
            <a:avLst/>
          </a:prstGeom>
          <a:solidFill>
            <a:schemeClr val="accent1">
              <a:lumMod val="75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5" name="Flowchart: Magnetic Disk 4">
            <a:extLst>
              <a:ext uri="{FF2B5EF4-FFF2-40B4-BE49-F238E27FC236}">
                <a16:creationId xmlns:a16="http://schemas.microsoft.com/office/drawing/2014/main" id="{D108E31F-6FF1-47DE-AF44-327E72853304}"/>
              </a:ext>
            </a:extLst>
          </p:cNvPr>
          <p:cNvSpPr/>
          <p:nvPr/>
        </p:nvSpPr>
        <p:spPr>
          <a:xfrm>
            <a:off x="3851275" y="3213100"/>
            <a:ext cx="2016125" cy="3240088"/>
          </a:xfrm>
          <a:prstGeom prst="flowChartMagneticDisk">
            <a:avLst/>
          </a:prstGeom>
          <a:solidFill>
            <a:schemeClr val="accent1">
              <a:lumMod val="75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6" name="Flowchart: Magnetic Disk 5">
            <a:extLst>
              <a:ext uri="{FF2B5EF4-FFF2-40B4-BE49-F238E27FC236}">
                <a16:creationId xmlns:a16="http://schemas.microsoft.com/office/drawing/2014/main" id="{98A29B92-F3B5-4320-907B-3F8BD0FC9461}"/>
              </a:ext>
            </a:extLst>
          </p:cNvPr>
          <p:cNvSpPr/>
          <p:nvPr/>
        </p:nvSpPr>
        <p:spPr>
          <a:xfrm>
            <a:off x="6300788" y="3141663"/>
            <a:ext cx="2016125" cy="3240087"/>
          </a:xfrm>
          <a:prstGeom prst="flowChartMagneticDisk">
            <a:avLst/>
          </a:prstGeom>
          <a:solidFill>
            <a:schemeClr val="accent1">
              <a:lumMod val="75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id="{365147F8-33D9-40BD-88D0-5881830A5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365625"/>
            <a:ext cx="71438" cy="714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2B16224C-DA2C-412B-88E9-1929A772F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797425"/>
            <a:ext cx="71438" cy="714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0950D5CC-FA7B-4C7B-8A0F-6EC972779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508500"/>
            <a:ext cx="71437" cy="714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16E1E9-9BDD-498C-B0CA-6D9C3BAEB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4797425"/>
            <a:ext cx="71437" cy="714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7BEC4B88-4B82-44CA-980E-3A2327CC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5373688"/>
            <a:ext cx="71437" cy="714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B46C8232-D370-4442-B230-AD54882A8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516563"/>
            <a:ext cx="71438" cy="714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F96EE2E9-07B5-4364-A107-C2DE7BB79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5805488"/>
            <a:ext cx="71437" cy="71437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FC4C2FE8-4581-4305-8A34-3316631E3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5575300"/>
            <a:ext cx="71438" cy="714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8103EECF-5D66-472B-AAC3-5EC96D1C4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450" y="5727700"/>
            <a:ext cx="71438" cy="71438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Oval 7">
            <a:extLst>
              <a:ext uri="{FF2B5EF4-FFF2-40B4-BE49-F238E27FC236}">
                <a16:creationId xmlns:a16="http://schemas.microsoft.com/office/drawing/2014/main" id="{0FB467D0-5FDB-42BF-A44B-B3A23D019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4652963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/>
              <a:t>O</a:t>
            </a:r>
          </a:p>
        </p:txBody>
      </p:sp>
      <p:sp>
        <p:nvSpPr>
          <p:cNvPr id="17" name="Oval 21">
            <a:extLst>
              <a:ext uri="{FF2B5EF4-FFF2-40B4-BE49-F238E27FC236}">
                <a16:creationId xmlns:a16="http://schemas.microsoft.com/office/drawing/2014/main" id="{F80866D6-6D21-4E29-92DC-816CFA6DE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508500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/>
              <a:t>H</a:t>
            </a:r>
          </a:p>
        </p:txBody>
      </p:sp>
      <p:sp>
        <p:nvSpPr>
          <p:cNvPr id="18" name="Oval 128">
            <a:extLst>
              <a:ext uri="{FF2B5EF4-FFF2-40B4-BE49-F238E27FC236}">
                <a16:creationId xmlns:a16="http://schemas.microsoft.com/office/drawing/2014/main" id="{A4EBBE8C-84B5-4B17-A3C8-9BC2F0B6B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4724400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/>
              <a:t>H</a:t>
            </a:r>
          </a:p>
        </p:txBody>
      </p:sp>
      <p:sp>
        <p:nvSpPr>
          <p:cNvPr id="25" name="Oval 7">
            <a:extLst>
              <a:ext uri="{FF2B5EF4-FFF2-40B4-BE49-F238E27FC236}">
                <a16:creationId xmlns:a16="http://schemas.microsoft.com/office/drawing/2014/main" id="{BD457652-5989-4CCD-A885-A36661775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508500"/>
            <a:ext cx="288925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/>
              <a:t>O</a:t>
            </a: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73FBEE4B-4840-4ABA-B1C2-D52E76E8E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364038"/>
            <a:ext cx="144463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/>
              <a:t>H</a:t>
            </a:r>
          </a:p>
        </p:txBody>
      </p:sp>
      <p:sp>
        <p:nvSpPr>
          <p:cNvPr id="27" name="Oval 128">
            <a:extLst>
              <a:ext uri="{FF2B5EF4-FFF2-40B4-BE49-F238E27FC236}">
                <a16:creationId xmlns:a16="http://schemas.microsoft.com/office/drawing/2014/main" id="{205F5AF0-97F2-4F1E-8A6A-183048C74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4579938"/>
            <a:ext cx="144463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/>
              <a:t>H</a:t>
            </a:r>
          </a:p>
        </p:txBody>
      </p:sp>
      <p:sp>
        <p:nvSpPr>
          <p:cNvPr id="28" name="Oval 7">
            <a:extLst>
              <a:ext uri="{FF2B5EF4-FFF2-40B4-BE49-F238E27FC236}">
                <a16:creationId xmlns:a16="http://schemas.microsoft.com/office/drawing/2014/main" id="{E8D741F5-7F62-4338-9E02-14FADEDA1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5661025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/>
              <a:t>O</a:t>
            </a:r>
          </a:p>
        </p:txBody>
      </p:sp>
      <p:sp>
        <p:nvSpPr>
          <p:cNvPr id="29" name="Oval 21">
            <a:extLst>
              <a:ext uri="{FF2B5EF4-FFF2-40B4-BE49-F238E27FC236}">
                <a16:creationId xmlns:a16="http://schemas.microsoft.com/office/drawing/2014/main" id="{7FD0B3A5-79BC-4A56-A2C7-BD1F53DDC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5516563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/>
              <a:t>H</a:t>
            </a:r>
          </a:p>
        </p:txBody>
      </p:sp>
      <p:sp>
        <p:nvSpPr>
          <p:cNvPr id="30" name="Oval 128">
            <a:extLst>
              <a:ext uri="{FF2B5EF4-FFF2-40B4-BE49-F238E27FC236}">
                <a16:creationId xmlns:a16="http://schemas.microsoft.com/office/drawing/2014/main" id="{9B2F192A-ED2C-47FD-B594-F4F4FF546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588" y="5732463"/>
            <a:ext cx="144462" cy="14287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000"/>
              <a:t>H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23E3461-C33C-42AE-904A-90383033BC4F}"/>
              </a:ext>
            </a:extLst>
          </p:cNvPr>
          <p:cNvSpPr/>
          <p:nvPr/>
        </p:nvSpPr>
        <p:spPr>
          <a:xfrm>
            <a:off x="6659563" y="4508500"/>
            <a:ext cx="21590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9FDB77A-0576-41B3-995D-397D5422E227}"/>
              </a:ext>
            </a:extLst>
          </p:cNvPr>
          <p:cNvSpPr/>
          <p:nvPr/>
        </p:nvSpPr>
        <p:spPr>
          <a:xfrm>
            <a:off x="7451725" y="4508500"/>
            <a:ext cx="21590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A23967E-8324-4227-9705-39CB497EDA4F}"/>
              </a:ext>
            </a:extLst>
          </p:cNvPr>
          <p:cNvSpPr/>
          <p:nvPr/>
        </p:nvSpPr>
        <p:spPr>
          <a:xfrm>
            <a:off x="6659563" y="5445125"/>
            <a:ext cx="21590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0CD33A6-E17D-47E3-8D9F-962DA2821568}"/>
              </a:ext>
            </a:extLst>
          </p:cNvPr>
          <p:cNvSpPr/>
          <p:nvPr/>
        </p:nvSpPr>
        <p:spPr>
          <a:xfrm>
            <a:off x="7380288" y="5157788"/>
            <a:ext cx="21590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EEF3C88-F668-4116-A3AA-2EAE1ED21DC5}"/>
              </a:ext>
            </a:extLst>
          </p:cNvPr>
          <p:cNvSpPr/>
          <p:nvPr/>
        </p:nvSpPr>
        <p:spPr>
          <a:xfrm>
            <a:off x="6516688" y="5157788"/>
            <a:ext cx="142875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AB16C4-502F-4DB8-B6AF-247041FC4973}"/>
              </a:ext>
            </a:extLst>
          </p:cNvPr>
          <p:cNvSpPr/>
          <p:nvPr/>
        </p:nvSpPr>
        <p:spPr>
          <a:xfrm>
            <a:off x="6948488" y="5949950"/>
            <a:ext cx="144462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5EFA176-3F09-4908-90F7-4679F3085D84}"/>
              </a:ext>
            </a:extLst>
          </p:cNvPr>
          <p:cNvSpPr/>
          <p:nvPr/>
        </p:nvSpPr>
        <p:spPr>
          <a:xfrm>
            <a:off x="7451725" y="5589588"/>
            <a:ext cx="144463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A18EC05-A3BD-4EB3-9FED-5A6AA1A3B6C4}"/>
              </a:ext>
            </a:extLst>
          </p:cNvPr>
          <p:cNvSpPr/>
          <p:nvPr/>
        </p:nvSpPr>
        <p:spPr>
          <a:xfrm>
            <a:off x="7092950" y="4437063"/>
            <a:ext cx="142875" cy="144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45089" name="TextBox 38">
            <a:extLst>
              <a:ext uri="{FF2B5EF4-FFF2-40B4-BE49-F238E27FC236}">
                <a16:creationId xmlns:a16="http://schemas.microsoft.com/office/drawing/2014/main" id="{3D7DDCF7-29C5-4340-8A9A-4E31D079E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3500438"/>
            <a:ext cx="671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/>
              <a:t>Pure</a:t>
            </a:r>
          </a:p>
        </p:txBody>
      </p:sp>
      <p:sp>
        <p:nvSpPr>
          <p:cNvPr id="45090" name="TextBox 39">
            <a:extLst>
              <a:ext uri="{FF2B5EF4-FFF2-40B4-BE49-F238E27FC236}">
                <a16:creationId xmlns:a16="http://schemas.microsoft.com/office/drawing/2014/main" id="{CC9A255B-B2FB-492D-8810-3C3271894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500438"/>
            <a:ext cx="671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/>
              <a:t>Pure</a:t>
            </a:r>
          </a:p>
        </p:txBody>
      </p:sp>
      <p:sp>
        <p:nvSpPr>
          <p:cNvPr id="45091" name="TextBox 40">
            <a:extLst>
              <a:ext uri="{FF2B5EF4-FFF2-40B4-BE49-F238E27FC236}">
                <a16:creationId xmlns:a16="http://schemas.microsoft.com/office/drawing/2014/main" id="{81814B54-9B22-4104-8973-9BC070AD5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3500438"/>
            <a:ext cx="94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/>
              <a:t>Mixture</a:t>
            </a:r>
          </a:p>
        </p:txBody>
      </p:sp>
      <p:sp>
        <p:nvSpPr>
          <p:cNvPr id="45092" name="TextBox 41">
            <a:extLst>
              <a:ext uri="{FF2B5EF4-FFF2-40B4-BE49-F238E27FC236}">
                <a16:creationId xmlns:a16="http://schemas.microsoft.com/office/drawing/2014/main" id="{2CF99F18-CD66-41E3-92D4-001FC912D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488113"/>
            <a:ext cx="237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dirty="0">
                <a:solidFill>
                  <a:schemeClr val="bg1"/>
                </a:solidFill>
              </a:rPr>
              <a:t>All particles the same</a:t>
            </a:r>
          </a:p>
        </p:txBody>
      </p:sp>
      <p:sp>
        <p:nvSpPr>
          <p:cNvPr id="45093" name="TextBox 42">
            <a:extLst>
              <a:ext uri="{FF2B5EF4-FFF2-40B4-BE49-F238E27FC236}">
                <a16:creationId xmlns:a16="http://schemas.microsoft.com/office/drawing/2014/main" id="{ECB92892-2F76-4EC0-8A07-975EA6F2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6488113"/>
            <a:ext cx="237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dirty="0">
                <a:solidFill>
                  <a:schemeClr val="bg1"/>
                </a:solidFill>
              </a:rPr>
              <a:t>All particles the same</a:t>
            </a:r>
          </a:p>
        </p:txBody>
      </p:sp>
      <p:sp>
        <p:nvSpPr>
          <p:cNvPr id="45094" name="TextBox 43">
            <a:extLst>
              <a:ext uri="{FF2B5EF4-FFF2-40B4-BE49-F238E27FC236}">
                <a16:creationId xmlns:a16="http://schemas.microsoft.com/office/drawing/2014/main" id="{09415773-C57A-4394-9E9B-C3E876AAE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6488113"/>
            <a:ext cx="292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dirty="0">
                <a:solidFill>
                  <a:schemeClr val="bg1"/>
                </a:solidFill>
              </a:rPr>
              <a:t>Two different particle 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C 0.01302 3.7037E-7 0.02378 0.01273 0.02378 0.0287 C 0.02378 0.04468 0.01302 0.05787 3.05556E-6 0.05787 C -0.01302 0.05787 -0.02344 0.04468 -0.02344 0.0287 C -0.02344 0.01273 -0.01302 3.7037E-7 3.05556E-6 3.7037E-7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1.11022E-16 C 0.00296 0.00069 0.00504 0.00162 0.00712 0.00208 C 0.00973 0.0044 0.01111 0.00602 0.01389 0.00694 C 0.01598 0.01551 0.0165 0.02523 0.01233 0.03264 C 0.01111 0.0375 0.01216 0.03588 0.00973 0.03819 C 0.0073 0.04306 0.00452 0.04421 0.00035 0.04514 C -0.00729 0.04421 -0.0052 0.04329 -0.01059 0.04097 C -0.01302 0.03773 -0.01441 0.03449 -0.01579 0.03056 C -0.01649 0.02847 -0.01788 0.02431 -0.01788 0.02431 C -0.01805 0.01991 -0.01788 0.01551 -0.0184 0.01111 C -0.01875 0.00787 -0.02118 0.01019 -0.01892 0.00556 C -0.01823 0.00394 -0.01163 0.00116 -0.01007 0.00069 C -0.0092 -0.00255 -0.00833 -0.00278 -0.0059 -0.00347 C -0.00468 -0.00116 -0.00538 -0.00208 -0.00434 -0.00069 L 0.00087 1.11022E-16 Z " pathEditMode="relative" ptsTypes="fffffffffffffAf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2.59259E-6 L -0.02187 -0.00278 L -0.02499 0.02709 L 0.00365 0.04306 L 0.02761 0.0257 L 0.00678 0.0007 L 7.77778E-6 -2.59259E-6 Z " pathEditMode="relative" ptsTypes="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3.33333E-6 L -0.00017 0.02291 L 0.03577 0.01875 L 0.00035 3.33333E-6 Z " pathEditMode="relative" ptsTypes="AA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-0.01563 -0.01597 L 0.01354 -0.02292 L 0.03229 0.00278 L 4.44444E-6 -2.59259E-6 Z " pathEditMode="relative" ptsTypes="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1303 -0.00416 L 0.01198 -0.025 L -0.01822 -0.02847 L -0.02031 -0.00139 L -1.66667E-6 -2.96296E-6 Z " pathEditMode="relative" ptsTypes="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23 L 0.01476 -0.04491 L -0.00503 -0.08588 L -0.04097 -0.08588 L -0.05034 -0.03032 L -0.02378 0.0044 L -0.00087 0.00023 Z " pathEditMode="relative" ptsTypes="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4.44444E-6 L -0.04965 0.03541 L -0.05642 0.05277 L -0.05069 0.06111 L -0.02205 0.05902 L 0.00191 0.02916 L 0.01858 -0.01112 L 0.00295 -0.01737 L 0.00035 4.44444E-6 Z " pathEditMode="relative" ptsTypes="AAAAAAA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3 -0.02223 L -0.02622 -6.66667E-6 L -0.00799 0.0118 L 0.01596 -6.66667E-6 L 0.02221 -0.03889 L 0.00242 -0.0507 L -0.01633 -0.02223 Z " pathEditMode="relative" ptsTypes="AAAAA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02292 0.03681 L 0.0125 0.075 L 0.05469 0.05347 L 0.06719 0.00278 L 0.04687 -0.03264 L 0.00417 -0.00764 " pathEditMode="relative" rAng="0" ptsTypes="AAAAA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21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92 0.0368 L 0.0125 0.075 L 0.05469 0.05347 L 0.06719 0.00277 L 0.04687 -0.03264 L 0.00416 -0.00764 " pathEditMode="relative" ptsTypes="AAAAA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02292 0.03681 L 0.0125 0.075 L 0.05469 0.05348 L 0.06719 0.00278 L 0.04687 -0.03264 L 0.00417 -0.00764 " pathEditMode="relative" rAng="0" ptsTypes="AAAAA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21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92 0.0368 L 0.0125 0.075 L 0.05469 0.05347 L 0.06719 0.00277 L 0.04687 -0.03264 L 0.00416 -0.00764 " pathEditMode="relative" ptsTypes="AAAAA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-0.02292 0.03681 L 0.0125 0.075 L 0.05468 0.05347 L 0.06718 0.00278 L 0.04687 -0.03264 L 0.00416 -0.00764 " pathEditMode="relative" rAng="0" ptsTypes="AAAAA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210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162 L -0.03541 0.03842 L -3.05556E-6 0.07662 L 0.04219 0.05509 L 0.05469 0.00439 L 0.03438 -0.03102 L -0.00833 -0.00602 " pathEditMode="relative" rAng="0" ptsTypes="AAAAA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210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92 0.0368 L 0.0125 0.075 L 0.05469 0.05347 L 0.06719 0.00277 L 0.04687 -0.03264 L 0.00416 -0.00764 " pathEditMode="relative" ptsTypes="AAAAAAA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92 0.0368 L 0.0125 0.075 L 0.05469 0.05347 L 0.06719 0.00277 L 0.04687 -0.03264 L 0.00416 -0.00764 " pathEditMode="relative" ptsTypes="AAAAAAA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92 0.0368 L 0.0125 0.075 L 0.05469 0.05347 L 0.06719 0.00277 L 0.04687 -0.03264 L 0.00416 -0.00764 " pathEditMode="relative" ptsTypes="AAAAAAA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C -0.00712 0.0044 -0.02136 0.0088 -0.02605 0.02014 C -0.03073 0.03148 -0.03403 0.06158 -0.02813 0.06875 C -0.02223 0.07593 -0.00122 0.07107 0.00937 0.0632 C 0.01996 0.05533 0.02725 0.03264 0.03541 0.02084 C 0.04357 0.00903 0.05208 -0.00995 0.05833 -0.00694 C 0.06458 -0.00393 0.07447 0.02801 0.07343 0.03959 C 0.07239 0.05116 0.05972 0.06204 0.0526 0.06181 C 0.04548 0.06158 0.03611 0.04885 0.0302 0.0375 C 0.0243 0.02616 0.02222 -0.00046 0.01718 -0.00694 C 0.01215 -0.01342 0.00711 -0.00439 4.72222E-6 -3.33333E-6 Z " pathEditMode="relative" rAng="0" ptsTypes="aaaaaaaaa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312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2963E-6 C -0.00712 0.00439 -0.02135 0.00879 -0.02604 0.02013 C -0.03073 0.03148 -0.03403 0.06157 -0.02812 0.06874 C -0.02222 0.07592 -0.00121 0.07106 0.00938 0.06319 C 0.01997 0.05532 0.02726 0.03263 0.03542 0.02083 C 0.04358 0.00902 0.05208 -0.00996 0.05833 -0.00695 C 0.06458 -0.00394 0.07448 0.028 0.07344 0.03958 C 0.0724 0.05115 0.05972 0.06203 0.05261 0.0618 C 0.04549 0.06157 0.03611 0.04884 0.03021 0.03749 C 0.02431 0.02615 0.02222 -0.00047 0.01719 -0.00695 C 0.01215 -0.01343 0.00712 -0.0044 3.33333E-6 -6.2963E-6 Z " pathEditMode="relative" ptsTypes="aaaaaaaaaaa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2963E-6 C -0.00712 0.00439 -0.02135 0.00879 -0.02604 0.02013 C -0.03073 0.03148 -0.03403 0.06157 -0.02812 0.06874 C -0.02222 0.07592 -0.00121 0.07106 0.00938 0.06319 C 0.01997 0.05532 0.02726 0.03263 0.03542 0.02083 C 0.04358 0.00902 0.05208 -0.00996 0.05833 -0.00695 C 0.06458 -0.00394 0.07448 0.028 0.07344 0.03958 C 0.0724 0.05115 0.05972 0.06203 0.05261 0.0618 C 0.04549 0.06157 0.03611 0.04884 0.03021 0.03749 C 0.02431 0.02615 0.02222 -0.00047 0.01719 -0.00695 C 0.01215 -0.01343 0.00712 -0.0044 3.33333E-6 -6.2963E-6 Z " pathEditMode="relative" ptsTypes="aaaaaaaaaaa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2963E-6 C -0.00712 0.00439 -0.02135 0.00879 -0.02604 0.02013 C -0.03073 0.03148 -0.03403 0.06157 -0.02812 0.06874 C -0.02222 0.07592 -0.00121 0.07106 0.00938 0.06319 C 0.01997 0.05532 0.02726 0.03263 0.03542 0.02083 C 0.04358 0.00902 0.05208 -0.00996 0.05833 -0.00695 C 0.06458 -0.00394 0.07448 0.028 0.07344 0.03958 C 0.0724 0.05115 0.05972 0.06203 0.05261 0.0618 C 0.04549 0.06157 0.03611 0.04884 0.03021 0.03749 C 0.02431 0.02615 0.02222 -0.00047 0.01719 -0.00695 C 0.01215 -0.01343 0.00712 -0.0044 3.33333E-6 -6.2963E-6 Z " pathEditMode="relative" ptsTypes="aaaaaaaaa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069 L 0.03055 -0.02153 L 0.0342 0.02083 L 0.00034 0.00069 Z " pathEditMode="relative" ptsTypes="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069 L 0.03055 -0.02153 L 0.0342 0.02083 L 0.00034 0.00069 Z " pathEditMode="relative" ptsTypes="AAAA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069 L 0.03055 -0.02153 L 0.0342 0.02083 L 0.00034 0.00069 Z " pathEditMode="relative" ptsTypes="AAAA">
                                      <p:cBhvr>
                                        <p:cTn id="5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069 L 0.03055 -0.02153 L 0.0342 0.02083 L 0.00034 0.00069 Z " pathEditMode="relative" ptsTypes="AAAA">
                                      <p:cBhvr>
                                        <p:cTn id="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E8C1D578-B94C-4C3F-A451-4B078BF9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en-CA" altLang="en-US" sz="2400" dirty="0"/>
              <a:t>Characteristic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3B0EE-1B3B-4D07-87B2-E174E2FE1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060848"/>
            <a:ext cx="8713787" cy="5876925"/>
          </a:xfrm>
        </p:spPr>
        <p:txBody>
          <a:bodyPr/>
          <a:lstStyle/>
          <a:p>
            <a:r>
              <a:rPr lang="en-CA" altLang="en-US" i="1" dirty="0">
                <a:solidFill>
                  <a:srgbClr val="CC6600"/>
                </a:solidFill>
              </a:rPr>
              <a:t>“A </a:t>
            </a:r>
            <a:r>
              <a:rPr lang="en-CA" altLang="en-US" b="1" i="1" u="sng" dirty="0">
                <a:solidFill>
                  <a:srgbClr val="CC6600"/>
                </a:solidFill>
              </a:rPr>
              <a:t>Characteristic property </a:t>
            </a:r>
            <a:r>
              <a:rPr lang="en-CA" altLang="en-US" i="1" dirty="0">
                <a:solidFill>
                  <a:srgbClr val="CC6600"/>
                </a:solidFill>
              </a:rPr>
              <a:t>is one that helps us identify a pure substance, or a group to which the pure substance belongs”.</a:t>
            </a:r>
          </a:p>
          <a:p>
            <a:pPr lvl="2"/>
            <a:r>
              <a:rPr lang="en-CA" altLang="en-US" dirty="0">
                <a:solidFill>
                  <a:srgbClr val="0070C0"/>
                </a:solidFill>
              </a:rPr>
              <a:t>The concept of characteristic properties applies mainly to pure substances, </a:t>
            </a:r>
            <a:r>
              <a:rPr lang="en-CA" altLang="en-US" dirty="0" err="1">
                <a:solidFill>
                  <a:srgbClr val="0070C0"/>
                </a:solidFill>
              </a:rPr>
              <a:t>ie</a:t>
            </a:r>
            <a:r>
              <a:rPr lang="en-CA" altLang="en-US" dirty="0">
                <a:solidFill>
                  <a:srgbClr val="0070C0"/>
                </a:solidFill>
              </a:rPr>
              <a:t>. Elements &amp; compounds, although chemical properties may show constituents</a:t>
            </a:r>
            <a:r>
              <a:rPr lang="en-CA" altLang="en-US" dirty="0"/>
              <a:t>.</a:t>
            </a:r>
          </a:p>
          <a:p>
            <a:r>
              <a:rPr lang="en-CA" altLang="en-US" dirty="0"/>
              <a:t>Characteristic properties are of two types</a:t>
            </a:r>
          </a:p>
          <a:p>
            <a:pPr lvl="2"/>
            <a:r>
              <a:rPr lang="en-CA" altLang="en-US" dirty="0"/>
              <a:t>Characteristic </a:t>
            </a:r>
            <a:r>
              <a:rPr lang="en-CA" altLang="en-US" u="sng" dirty="0"/>
              <a:t>Physical Properties </a:t>
            </a:r>
            <a:r>
              <a:rPr lang="en-CA" altLang="en-US" sz="2000" dirty="0"/>
              <a:t>(pure substances only)</a:t>
            </a:r>
            <a:endParaRPr lang="en-CA" altLang="en-US" dirty="0"/>
          </a:p>
          <a:p>
            <a:pPr lvl="2"/>
            <a:r>
              <a:rPr lang="en-CA" altLang="en-US" dirty="0"/>
              <a:t>Characteristic </a:t>
            </a:r>
            <a:r>
              <a:rPr lang="en-CA" altLang="en-US" u="sng" dirty="0"/>
              <a:t>Chemical Properties </a:t>
            </a:r>
            <a:r>
              <a:rPr lang="en-CA" altLang="en-US" sz="2000" dirty="0"/>
              <a:t>(possible constituents)</a:t>
            </a:r>
            <a:endParaRPr lang="en-CA" altLang="en-US" dirty="0"/>
          </a:p>
          <a:p>
            <a:r>
              <a:rPr lang="en-CA" altLang="en-US" u="sng" dirty="0"/>
              <a:t>Non-characteristic</a:t>
            </a:r>
            <a:r>
              <a:rPr lang="en-CA" altLang="en-US" dirty="0"/>
              <a:t> properties are ones that are not much help in identifying what a pure substance is, or what it is made of.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9E726298-9D98-434C-8BE1-803842DC7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02" y="157223"/>
            <a:ext cx="9141026" cy="464240"/>
          </a:xfrm>
        </p:spPr>
        <p:txBody>
          <a:bodyPr>
            <a:normAutofit/>
          </a:bodyPr>
          <a:lstStyle/>
          <a:p>
            <a:r>
              <a:rPr lang="en-CA" altLang="en-US" sz="2400" dirty="0"/>
              <a:t>Examples of Physical Characteristic Properties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D7007CC-5AC8-4F87-8B79-2B59FEC5FA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514507"/>
              </p:ext>
            </p:extLst>
          </p:nvPr>
        </p:nvGraphicFramePr>
        <p:xfrm>
          <a:off x="-5902" y="648096"/>
          <a:ext cx="9141026" cy="62099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45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2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3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252">
                <a:tc>
                  <a:txBody>
                    <a:bodyPr/>
                    <a:lstStyle/>
                    <a:p>
                      <a:r>
                        <a:rPr lang="en-CA" sz="1800" dirty="0"/>
                        <a:t>Physical Property</a:t>
                      </a:r>
                    </a:p>
                  </a:txBody>
                  <a:tcPr marL="73025" marR="73025" marT="45717" marB="45717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Description</a:t>
                      </a:r>
                    </a:p>
                  </a:txBody>
                  <a:tcPr marL="73025" marR="73025" marT="45717" marB="45717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Examples</a:t>
                      </a:r>
                    </a:p>
                  </a:txBody>
                  <a:tcPr marL="73025" marR="73025"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7187">
                <a:tc>
                  <a:txBody>
                    <a:bodyPr/>
                    <a:lstStyle/>
                    <a:p>
                      <a:r>
                        <a:rPr lang="en-CA" sz="1800" b="1" dirty="0"/>
                        <a:t>Melting Point</a:t>
                      </a:r>
                    </a:p>
                    <a:p>
                      <a:r>
                        <a:rPr lang="en-CA" sz="1800" b="0" dirty="0"/>
                        <a:t>(or Freezing Point)</a:t>
                      </a:r>
                    </a:p>
                  </a:txBody>
                  <a:tcPr marL="73025" marR="73025" marT="45717" marB="45717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Temperature at which a solid becomes a liquid (vice versa),</a:t>
                      </a:r>
                      <a:r>
                        <a:rPr lang="en-CA" sz="1800" baseline="0" dirty="0"/>
                        <a:t> expressed in °C</a:t>
                      </a:r>
                      <a:endParaRPr lang="en-CA" sz="1800" dirty="0"/>
                    </a:p>
                  </a:txBody>
                  <a:tcPr marL="73025" marR="73025" marT="45717" marB="45717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Water:	                0</a:t>
                      </a:r>
                      <a:r>
                        <a:rPr lang="en-CA" sz="1800" baseline="0" dirty="0"/>
                        <a:t>°C</a:t>
                      </a:r>
                    </a:p>
                    <a:p>
                      <a:r>
                        <a:rPr lang="en-CA" sz="1800" baseline="0" dirty="0"/>
                        <a:t>Ethanol:	-117°C</a:t>
                      </a:r>
                    </a:p>
                    <a:p>
                      <a:r>
                        <a:rPr lang="en-CA" sz="1800" baseline="0" dirty="0"/>
                        <a:t>Salt:	            801°C</a:t>
                      </a:r>
                      <a:endParaRPr lang="en-CA" sz="1800" dirty="0"/>
                    </a:p>
                  </a:txBody>
                  <a:tcPr marL="73025" marR="73025"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7187">
                <a:tc>
                  <a:txBody>
                    <a:bodyPr/>
                    <a:lstStyle/>
                    <a:p>
                      <a:r>
                        <a:rPr lang="en-CA" sz="1800" b="1" dirty="0"/>
                        <a:t>Boiling Point</a:t>
                      </a:r>
                    </a:p>
                    <a:p>
                      <a:r>
                        <a:rPr lang="en-CA" sz="1800" b="0" dirty="0"/>
                        <a:t>(or</a:t>
                      </a:r>
                      <a:r>
                        <a:rPr lang="en-CA" sz="1800" b="0" baseline="0" dirty="0"/>
                        <a:t> </a:t>
                      </a:r>
                      <a:r>
                        <a:rPr lang="en-CA" sz="1800" b="0" dirty="0"/>
                        <a:t>Condensation Point)</a:t>
                      </a:r>
                    </a:p>
                  </a:txBody>
                  <a:tcPr marL="73025" marR="73025" marT="45717" marB="45717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Temperature</a:t>
                      </a:r>
                      <a:r>
                        <a:rPr lang="en-CA" sz="1800" baseline="0" dirty="0"/>
                        <a:t> at which a liquid becomes a gas (vice versa) expressed in °C</a:t>
                      </a:r>
                      <a:endParaRPr lang="en-CA" sz="1800" dirty="0"/>
                    </a:p>
                  </a:txBody>
                  <a:tcPr marL="73025" marR="73025" marT="45717" marB="45717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Water:	         100</a:t>
                      </a:r>
                      <a:r>
                        <a:rPr lang="en-CA" sz="1800" baseline="0" dirty="0"/>
                        <a:t>°C</a:t>
                      </a:r>
                    </a:p>
                    <a:p>
                      <a:r>
                        <a:rPr lang="en-CA" sz="1800" baseline="0" dirty="0"/>
                        <a:t>Ethanol:	79°C</a:t>
                      </a:r>
                    </a:p>
                    <a:p>
                      <a:r>
                        <a:rPr lang="en-CA" sz="1800" baseline="0" dirty="0"/>
                        <a:t>Salt:	        1465°C</a:t>
                      </a:r>
                      <a:endParaRPr lang="en-CA" sz="1800" dirty="0"/>
                    </a:p>
                  </a:txBody>
                  <a:tcPr marL="73025" marR="73025"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1155">
                <a:tc>
                  <a:txBody>
                    <a:bodyPr/>
                    <a:lstStyle/>
                    <a:p>
                      <a:r>
                        <a:rPr lang="en-CA" sz="1800" b="1" dirty="0"/>
                        <a:t>Density</a:t>
                      </a:r>
                    </a:p>
                  </a:txBody>
                  <a:tcPr marL="73025" marR="73025" marT="45717" marB="45717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The</a:t>
                      </a:r>
                      <a:r>
                        <a:rPr lang="en-CA" sz="1800" baseline="0" dirty="0"/>
                        <a:t> mass per unit of volume, expressed in g/</a:t>
                      </a:r>
                      <a:r>
                        <a:rPr lang="en-CA" sz="1800" baseline="0" dirty="0" err="1"/>
                        <a:t>mL</a:t>
                      </a:r>
                      <a:endParaRPr lang="en-CA" sz="1800" dirty="0"/>
                    </a:p>
                  </a:txBody>
                  <a:tcPr marL="73025" marR="73025" marT="45717" marB="45717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Water :	 1.0 g/mL</a:t>
                      </a:r>
                    </a:p>
                    <a:p>
                      <a:r>
                        <a:rPr lang="en-CA" sz="1800" dirty="0"/>
                        <a:t>Ethanol:	0.79 g/</a:t>
                      </a:r>
                      <a:r>
                        <a:rPr lang="en-CA" sz="1800" dirty="0" err="1"/>
                        <a:t>mL</a:t>
                      </a:r>
                      <a:endParaRPr lang="en-CA" sz="1800" dirty="0"/>
                    </a:p>
                    <a:p>
                      <a:r>
                        <a:rPr lang="en-CA" sz="1800" dirty="0"/>
                        <a:t>Gold:	1           9.3 g/mL</a:t>
                      </a:r>
                    </a:p>
                  </a:txBody>
                  <a:tcPr marL="73025" marR="73025"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5123">
                <a:tc>
                  <a:txBody>
                    <a:bodyPr/>
                    <a:lstStyle/>
                    <a:p>
                      <a:r>
                        <a:rPr lang="en-CA" sz="1800" b="1" dirty="0"/>
                        <a:t>Solubility</a:t>
                      </a:r>
                    </a:p>
                  </a:txBody>
                  <a:tcPr marL="73025" marR="73025" marT="45717" marB="45717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The maximum amount of solute that can be dissolved in a given amount of solvent.  Can be expressed in g/L or %</a:t>
                      </a:r>
                      <a:r>
                        <a:rPr lang="en-CA" sz="1800" baseline="30000" dirty="0"/>
                        <a:t>m</a:t>
                      </a:r>
                      <a:r>
                        <a:rPr lang="en-CA" sz="1800" dirty="0"/>
                        <a:t>/</a:t>
                      </a:r>
                      <a:r>
                        <a:rPr lang="en-CA" sz="1800" baseline="-25000" dirty="0"/>
                        <a:t>V</a:t>
                      </a:r>
                      <a:r>
                        <a:rPr lang="en-CA" sz="1800" dirty="0"/>
                        <a:t>,</a:t>
                      </a:r>
                      <a:r>
                        <a:rPr lang="en-CA" sz="1800" baseline="0" dirty="0"/>
                        <a:t> %</a:t>
                      </a:r>
                      <a:r>
                        <a:rPr lang="en-CA" sz="1800" baseline="30000" dirty="0"/>
                        <a:t>V</a:t>
                      </a:r>
                      <a:r>
                        <a:rPr lang="en-CA" sz="1800" baseline="0" dirty="0"/>
                        <a:t>/</a:t>
                      </a:r>
                      <a:r>
                        <a:rPr lang="en-CA" sz="1800" baseline="-25000" dirty="0"/>
                        <a:t>V</a:t>
                      </a:r>
                      <a:r>
                        <a:rPr lang="en-CA" sz="1800" baseline="0" dirty="0"/>
                        <a:t>, %</a:t>
                      </a:r>
                      <a:r>
                        <a:rPr lang="en-CA" sz="1800" baseline="30000" dirty="0"/>
                        <a:t>m</a:t>
                      </a:r>
                      <a:r>
                        <a:rPr lang="en-CA" sz="1800" baseline="0" dirty="0"/>
                        <a:t>/</a:t>
                      </a:r>
                      <a:r>
                        <a:rPr lang="en-CA" sz="1800" baseline="-25000" dirty="0"/>
                        <a:t>m</a:t>
                      </a:r>
                    </a:p>
                  </a:txBody>
                  <a:tcPr marL="73025" marR="73025" marT="45717" marB="45717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Salt*	             357</a:t>
                      </a:r>
                      <a:r>
                        <a:rPr lang="en-CA" sz="1800" baseline="0" dirty="0"/>
                        <a:t> g/L</a:t>
                      </a:r>
                    </a:p>
                    <a:p>
                      <a:r>
                        <a:rPr lang="en-CA" sz="1800" baseline="0" dirty="0"/>
                        <a:t>CO</a:t>
                      </a:r>
                      <a:r>
                        <a:rPr lang="en-CA" sz="1800" baseline="-25000" dirty="0"/>
                        <a:t>2</a:t>
                      </a:r>
                      <a:r>
                        <a:rPr lang="en-CA" sz="1800" baseline="0" dirty="0"/>
                        <a:t>*	            3.48 g/L</a:t>
                      </a:r>
                    </a:p>
                    <a:p>
                      <a:r>
                        <a:rPr lang="en-CA" sz="1800" baseline="0" dirty="0"/>
                        <a:t>Sugar*</a:t>
                      </a:r>
                      <a:r>
                        <a:rPr lang="en-CA" sz="1800" dirty="0"/>
                        <a:t>	           1792 g/L</a:t>
                      </a:r>
                    </a:p>
                    <a:p>
                      <a:endParaRPr lang="en-CA" sz="1800" dirty="0"/>
                    </a:p>
                    <a:p>
                      <a:r>
                        <a:rPr lang="en-CA" sz="1800" dirty="0"/>
                        <a:t>* Dissolved in water</a:t>
                      </a:r>
                    </a:p>
                  </a:txBody>
                  <a:tcPr marL="73025" marR="73025" marT="45717" marB="457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>
            <a:extLst>
              <a:ext uri="{FF2B5EF4-FFF2-40B4-BE49-F238E27FC236}">
                <a16:creationId xmlns:a16="http://schemas.microsoft.com/office/drawing/2014/main" id="{E57E932A-1D42-4483-A0C8-945F90BD7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98437"/>
            <a:ext cx="8229600" cy="561975"/>
          </a:xfrm>
        </p:spPr>
        <p:txBody>
          <a:bodyPr>
            <a:normAutofit/>
          </a:bodyPr>
          <a:lstStyle/>
          <a:p>
            <a:r>
              <a:rPr lang="en-CA" altLang="en-US" sz="2400" dirty="0"/>
              <a:t>Characteristic vs. Non-characteristic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89DA2-1A31-4955-B019-7F86CD304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916832"/>
            <a:ext cx="8229600" cy="3960092"/>
          </a:xfrm>
        </p:spPr>
        <p:txBody>
          <a:bodyPr>
            <a:normAutofit fontScale="92500" lnSpcReduction="10000"/>
          </a:bodyPr>
          <a:lstStyle/>
          <a:p>
            <a:r>
              <a:rPr lang="en-CA" altLang="en-US" dirty="0"/>
              <a:t>Mass is a </a:t>
            </a:r>
            <a:r>
              <a:rPr lang="en-CA" altLang="en-US" b="1" u="sng" dirty="0"/>
              <a:t>non-characteristic</a:t>
            </a:r>
            <a:r>
              <a:rPr lang="en-CA" altLang="en-US" dirty="0"/>
              <a:t> property.</a:t>
            </a:r>
          </a:p>
          <a:p>
            <a:pPr lvl="2"/>
            <a:r>
              <a:rPr lang="en-CA" altLang="en-US" sz="2000" dirty="0"/>
              <a:t>Why?  Because a material can have any mass.  You could have a kilogram of lead, or a kilogram of water, or a kilogram of Styrofoam.  The amount of material does not help identify it.</a:t>
            </a:r>
          </a:p>
          <a:p>
            <a:r>
              <a:rPr lang="en-CA" altLang="en-US" dirty="0"/>
              <a:t>Volume is a </a:t>
            </a:r>
            <a:r>
              <a:rPr lang="en-CA" altLang="en-US" b="1" u="sng" dirty="0"/>
              <a:t>non-characteristic</a:t>
            </a:r>
            <a:r>
              <a:rPr lang="en-CA" altLang="en-US" dirty="0"/>
              <a:t> property.</a:t>
            </a:r>
          </a:p>
          <a:p>
            <a:pPr lvl="2"/>
            <a:r>
              <a:rPr lang="en-CA" altLang="en-US" sz="2000" dirty="0"/>
              <a:t>Why?  You could have a litre of water or a litre of alcohol or a litre of gasoline.  A material can have any volume.</a:t>
            </a:r>
          </a:p>
          <a:p>
            <a:r>
              <a:rPr lang="en-CA" altLang="en-US" sz="2200" dirty="0"/>
              <a:t>Density, calculated from mass and volume, is a </a:t>
            </a:r>
            <a:r>
              <a:rPr lang="en-CA" altLang="en-US" sz="2200" b="1" u="sng" dirty="0"/>
              <a:t>characteristic</a:t>
            </a:r>
            <a:r>
              <a:rPr lang="en-CA" altLang="en-US" sz="2200" dirty="0"/>
              <a:t> property</a:t>
            </a:r>
          </a:p>
          <a:p>
            <a:pPr lvl="2"/>
            <a:r>
              <a:rPr lang="en-CA" altLang="en-US" sz="2000" dirty="0"/>
              <a:t>Why?  Because each different substance has its own density.  You </a:t>
            </a:r>
            <a:r>
              <a:rPr lang="en-CA" altLang="en-US" sz="2000" b="1" u="sng" dirty="0"/>
              <a:t>can</a:t>
            </a:r>
            <a:r>
              <a:rPr lang="en-CA" altLang="en-US" sz="2000" dirty="0"/>
              <a:t> use density to help identify a substance.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5CAC019D-E6D2-443C-81D3-F99E4D5BCC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267283"/>
              </p:ext>
            </p:extLst>
          </p:nvPr>
        </p:nvGraphicFramePr>
        <p:xfrm>
          <a:off x="1619672" y="5693569"/>
          <a:ext cx="1152525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240" imgH="393480" progId="Equation.3">
                  <p:embed/>
                </p:oleObj>
              </mc:Choice>
              <mc:Fallback>
                <p:oleObj name="Equation" r:id="rId2" imgW="444240" imgH="393480" progId="Equation.3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5CAC019D-E6D2-443C-81D3-F99E4D5BCC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5693569"/>
                        <a:ext cx="1152525" cy="1020762"/>
                      </a:xfrm>
                      <a:prstGeom prst="rect">
                        <a:avLst/>
                      </a:prstGeom>
                      <a:solidFill>
                        <a:srgbClr val="FF99CC">
                          <a:alpha val="31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6302CAE7-6C31-4280-9FC3-E5D489B493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603302"/>
              </p:ext>
            </p:extLst>
          </p:nvPr>
        </p:nvGraphicFramePr>
        <p:xfrm>
          <a:off x="4716016" y="5733256"/>
          <a:ext cx="3298825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09400" imgH="419040" progId="Equation.3">
                  <p:embed/>
                </p:oleObj>
              </mc:Choice>
              <mc:Fallback>
                <p:oleObj name="Equation" r:id="rId4" imgW="1409400" imgH="419040" progId="Equation.3">
                  <p:embed/>
                  <p:pic>
                    <p:nvPicPr>
                      <p:cNvPr id="5" name="Object 3">
                        <a:extLst>
                          <a:ext uri="{FF2B5EF4-FFF2-40B4-BE49-F238E27FC236}">
                            <a16:creationId xmlns:a16="http://schemas.microsoft.com/office/drawing/2014/main" id="{6302CAE7-6C31-4280-9FC3-E5D489B493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5733256"/>
                        <a:ext cx="3298825" cy="981075"/>
                      </a:xfrm>
                      <a:prstGeom prst="rect">
                        <a:avLst/>
                      </a:prstGeom>
                      <a:solidFill>
                        <a:srgbClr val="3366FF">
                          <a:alpha val="28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869345B-4BF9-41AA-A608-BEF5C516E2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/>
              <a:t>Careful!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5EA2FAA-367B-474B-8AAF-5A7F55D226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CA" altLang="en-US" dirty="0"/>
              <a:t>Solids and liquids are obviously made of matter.</a:t>
            </a:r>
          </a:p>
          <a:p>
            <a:pPr lvl="2" eaLnBrk="1" hangingPunct="1"/>
            <a:r>
              <a:rPr lang="en-CA" altLang="en-US" sz="2000" dirty="0"/>
              <a:t>They have easy-to-measure volume and mass</a:t>
            </a:r>
            <a:endParaRPr lang="en-CA" altLang="en-US" dirty="0"/>
          </a:p>
          <a:p>
            <a:pPr eaLnBrk="1" hangingPunct="1"/>
            <a:r>
              <a:rPr lang="en-CA" altLang="en-US" dirty="0"/>
              <a:t>But so are gases!</a:t>
            </a:r>
          </a:p>
          <a:p>
            <a:pPr lvl="2" eaLnBrk="1" hangingPunct="1"/>
            <a:r>
              <a:rPr lang="en-CA" altLang="en-US" sz="2000" dirty="0"/>
              <a:t>Their mass is very low, so we often can’t measure it… It’s difficult, but not impossible, to weigh air!</a:t>
            </a:r>
          </a:p>
          <a:p>
            <a:pPr lvl="2" eaLnBrk="1" hangingPunct="1"/>
            <a:r>
              <a:rPr lang="en-CA" altLang="en-US" sz="2000" dirty="0"/>
              <a:t>Their volume can change easily, so it is difficult to measure the volume of a gas.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88908E3-0D7E-4A8B-9D0F-4CC48B814D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913378"/>
              </p:ext>
            </p:extLst>
          </p:nvPr>
        </p:nvGraphicFramePr>
        <p:xfrm>
          <a:off x="0" y="1384375"/>
          <a:ext cx="9144000" cy="54736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1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1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en-CA" sz="1800" dirty="0"/>
                        <a:t>Chemical Property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Indications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Changes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784">
                <a:tc>
                  <a:txBody>
                    <a:bodyPr/>
                    <a:lstStyle/>
                    <a:p>
                      <a:r>
                        <a:rPr lang="en-CA" sz="1800" dirty="0"/>
                        <a:t>Reaction of Litmus Paper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Indicates if the substance is an acid or a base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Turns Red = Acid (pH&lt;7)</a:t>
                      </a:r>
                    </a:p>
                    <a:p>
                      <a:r>
                        <a:rPr lang="en-CA" sz="1800" dirty="0"/>
                        <a:t>Turns Blue=Base (pH&gt;7)</a:t>
                      </a:r>
                    </a:p>
                    <a:p>
                      <a:r>
                        <a:rPr lang="en-CA" sz="1800" dirty="0"/>
                        <a:t>No change = neutral (pH7)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364">
                <a:tc>
                  <a:txBody>
                    <a:bodyPr/>
                    <a:lstStyle/>
                    <a:p>
                      <a:r>
                        <a:rPr lang="en-CA" sz="1800" dirty="0"/>
                        <a:t>Reaction of Cobalt</a:t>
                      </a:r>
                      <a:r>
                        <a:rPr lang="en-CA" sz="1800" baseline="0" dirty="0"/>
                        <a:t> Chloride paper.</a:t>
                      </a:r>
                      <a:endParaRPr lang="en-CA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Indicates if the substance contains water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Turns pink, white or greenish = substance contains some water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251">
                <a:tc>
                  <a:txBody>
                    <a:bodyPr/>
                    <a:lstStyle/>
                    <a:p>
                      <a:r>
                        <a:rPr lang="en-CA" sz="1800" dirty="0"/>
                        <a:t>Reaction of Limewater (to a gas)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Indicates</a:t>
                      </a:r>
                      <a:r>
                        <a:rPr lang="en-CA" sz="1800" baseline="0" dirty="0"/>
                        <a:t> if the substance contains carbon dioxide</a:t>
                      </a:r>
                      <a:endParaRPr lang="en-CA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Turns</a:t>
                      </a:r>
                      <a:r>
                        <a:rPr lang="en-CA" sz="1800" baseline="0" dirty="0"/>
                        <a:t> milky = contains some CO</a:t>
                      </a:r>
                      <a:r>
                        <a:rPr lang="en-CA" sz="1800" baseline="-25000" dirty="0"/>
                        <a:t>2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1784">
                <a:tc>
                  <a:txBody>
                    <a:bodyPr/>
                    <a:lstStyle/>
                    <a:p>
                      <a:r>
                        <a:rPr lang="en-CA" sz="1800" dirty="0"/>
                        <a:t>Reaction of Glowing wooden splint (to a gas)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Indicates if</a:t>
                      </a:r>
                      <a:r>
                        <a:rPr lang="en-CA" sz="1800" baseline="0" dirty="0"/>
                        <a:t> the substance supports combustion (usually oxygen)</a:t>
                      </a:r>
                      <a:endParaRPr lang="en-CA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Splint reignites = contains substance</a:t>
                      </a:r>
                      <a:r>
                        <a:rPr lang="en-CA" sz="1800" baseline="0" dirty="0"/>
                        <a:t> that supports combustion (</a:t>
                      </a:r>
                      <a:r>
                        <a:rPr lang="en-CA" sz="1800" baseline="0" dirty="0" err="1"/>
                        <a:t>eg</a:t>
                      </a:r>
                      <a:r>
                        <a:rPr lang="en-CA" sz="1800" baseline="0" dirty="0"/>
                        <a:t>. Oxygen)</a:t>
                      </a:r>
                      <a:endParaRPr lang="en-CA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9364">
                <a:tc>
                  <a:txBody>
                    <a:bodyPr/>
                    <a:lstStyle/>
                    <a:p>
                      <a:r>
                        <a:rPr lang="en-CA" sz="1800" dirty="0"/>
                        <a:t>Reaction of a burning wooden splint (to a gas)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Indicates an explosive gas (usually hydrogen)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If a “pop” or small explosion occurs, there is an explosive gas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9923">
                <a:tc>
                  <a:txBody>
                    <a:bodyPr/>
                    <a:lstStyle/>
                    <a:p>
                      <a:r>
                        <a:rPr lang="en-CA" sz="1800" dirty="0"/>
                        <a:t>Reaction to an open flame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The</a:t>
                      </a:r>
                      <a:r>
                        <a:rPr lang="en-CA" sz="1800" baseline="0" dirty="0"/>
                        <a:t> colour of the flame may indicate certain substances.</a:t>
                      </a:r>
                      <a:endParaRPr lang="en-CA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Purple = potassium</a:t>
                      </a:r>
                    </a:p>
                    <a:p>
                      <a:r>
                        <a:rPr lang="en-CA" sz="1800" dirty="0"/>
                        <a:t>Green = barium</a:t>
                      </a:r>
                      <a:r>
                        <a:rPr lang="en-CA" sz="1800" baseline="0" dirty="0"/>
                        <a:t> or copper</a:t>
                      </a:r>
                    </a:p>
                    <a:p>
                      <a:r>
                        <a:rPr lang="en-CA" sz="1800" baseline="0" dirty="0"/>
                        <a:t>Red = strontium</a:t>
                      </a:r>
                      <a:endParaRPr lang="en-CA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09F470E4-4EB6-9840-2DE3-F0C147EF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33" y="404664"/>
            <a:ext cx="9141026" cy="464240"/>
          </a:xfrm>
        </p:spPr>
        <p:txBody>
          <a:bodyPr>
            <a:normAutofit/>
          </a:bodyPr>
          <a:lstStyle/>
          <a:p>
            <a:r>
              <a:rPr lang="en-CA" altLang="en-US" sz="2400" dirty="0"/>
              <a:t>Examples of chemical Properties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D56CE-3F5C-963A-305A-5E654AFCA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75" y="1474969"/>
            <a:ext cx="2117940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2400" dirty="0"/>
              <a:t>Solids, Gases, and Liquids are made of  matter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3528543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84541" y="482171"/>
            <a:ext cx="5670087" cy="5149101"/>
            <a:chOff x="3979389" y="482171"/>
            <a:chExt cx="7560115" cy="51491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1615" y="977965"/>
            <a:ext cx="4961686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0458A9-389E-737C-7B4D-43DB26D9A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3780" y="1665226"/>
            <a:ext cx="4712189" cy="27684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4C6E353C-E033-203A-7EAD-9F35B8CA78C7}"/>
              </a:ext>
            </a:extLst>
          </p:cNvPr>
          <p:cNvSpPr txBox="1">
            <a:spLocks/>
          </p:cNvSpPr>
          <p:nvPr/>
        </p:nvSpPr>
        <p:spPr>
          <a:xfrm>
            <a:off x="504475" y="3045634"/>
            <a:ext cx="2352734" cy="1868760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 fontAlgn="auto">
              <a:spcAft>
                <a:spcPts val="0"/>
              </a:spcAft>
            </a:pPr>
            <a:r>
              <a:rPr lang="en-US" sz="2400" dirty="0"/>
              <a:t>Everything is made up of matter </a:t>
            </a:r>
          </a:p>
        </p:txBody>
      </p:sp>
    </p:spTree>
    <p:extLst>
      <p:ext uri="{BB962C8B-B14F-4D97-AF65-F5344CB8AC3E}">
        <p14:creationId xmlns:p14="http://schemas.microsoft.com/office/powerpoint/2010/main" val="36641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6C61D-F1F1-19B2-D1DE-F3C6E281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There is an exception…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548BA-FB52-E1AE-CDC5-3CCF95EBF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491" y="2015733"/>
            <a:ext cx="7304973" cy="3450613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ENERGY…</a:t>
            </a:r>
          </a:p>
          <a:p>
            <a:r>
              <a:rPr lang="en-CA" dirty="0"/>
              <a:t>is NOT matter;</a:t>
            </a:r>
          </a:p>
          <a:p>
            <a:r>
              <a:rPr lang="en-CA" dirty="0"/>
              <a:t>is the ability to do work;</a:t>
            </a:r>
          </a:p>
          <a:p>
            <a:r>
              <a:rPr lang="en-CA" dirty="0"/>
              <a:t>is measured in joules (J);</a:t>
            </a:r>
          </a:p>
          <a:p>
            <a:r>
              <a:rPr lang="en-CA" dirty="0"/>
              <a:t>can neither be created nor destroyed;</a:t>
            </a:r>
          </a:p>
          <a:p>
            <a:r>
              <a:rPr lang="en-CA" dirty="0"/>
              <a:t>can be transferred into another form of energy. </a:t>
            </a:r>
          </a:p>
        </p:txBody>
      </p:sp>
    </p:spTree>
    <p:extLst>
      <p:ext uri="{BB962C8B-B14F-4D97-AF65-F5344CB8AC3E}">
        <p14:creationId xmlns:p14="http://schemas.microsoft.com/office/powerpoint/2010/main" val="25105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12315-FD80-EFA1-4F63-F5D3E505B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Types of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B707A-0F39-230B-A2C4-7232F3767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Mechanical Energy (Potential and Kinetic Energy), </a:t>
            </a:r>
          </a:p>
          <a:p>
            <a:r>
              <a:rPr lang="en-CA" dirty="0"/>
              <a:t>Electromagnetic Energy (related to light and other waves), </a:t>
            </a:r>
          </a:p>
          <a:p>
            <a:r>
              <a:rPr lang="en-CA" dirty="0"/>
              <a:t>Nuclear Energy (Nuclear Fission and Nuclear Fusion), </a:t>
            </a:r>
          </a:p>
          <a:p>
            <a:r>
              <a:rPr lang="en-CA" dirty="0"/>
              <a:t>Electrical Energy (related to electrical charges), </a:t>
            </a:r>
          </a:p>
          <a:p>
            <a:r>
              <a:rPr lang="en-CA" dirty="0"/>
              <a:t>Thermal Energy (heat), </a:t>
            </a:r>
          </a:p>
          <a:p>
            <a:r>
              <a:rPr lang="en-CA" dirty="0"/>
              <a:t>Chemical Energy (energy stored in chemical substances).</a:t>
            </a:r>
          </a:p>
        </p:txBody>
      </p:sp>
    </p:spTree>
    <p:extLst>
      <p:ext uri="{BB962C8B-B14F-4D97-AF65-F5344CB8AC3E}">
        <p14:creationId xmlns:p14="http://schemas.microsoft.com/office/powerpoint/2010/main" val="110435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03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42" name="Picture 103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043" name="Straight Connector 103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93457C-AC4F-B410-B885-4FFD125A5F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217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8" name="Rectangle 2">
            <a:extLst>
              <a:ext uri="{FF2B5EF4-FFF2-40B4-BE49-F238E27FC236}">
                <a16:creationId xmlns:a16="http://schemas.microsoft.com/office/drawing/2014/main" id="{F823F054-DF75-4FD4-BDCC-EE023689CA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dirty="0"/>
              <a:t>The Particle Model</a:t>
            </a:r>
          </a:p>
        </p:txBody>
      </p:sp>
      <p:sp>
        <p:nvSpPr>
          <p:cNvPr id="4101" name="Oval 5">
            <a:extLst>
              <a:ext uri="{FF2B5EF4-FFF2-40B4-BE49-F238E27FC236}">
                <a16:creationId xmlns:a16="http://schemas.microsoft.com/office/drawing/2014/main" id="{F26B6194-36AC-4B24-A26C-055DB6C15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662" y="4617001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/>
              <a:t>H</a:t>
            </a:r>
          </a:p>
        </p:txBody>
      </p:sp>
      <p:sp>
        <p:nvSpPr>
          <p:cNvPr id="4102" name="Oval 6">
            <a:extLst>
              <a:ext uri="{FF2B5EF4-FFF2-40B4-BE49-F238E27FC236}">
                <a16:creationId xmlns:a16="http://schemas.microsoft.com/office/drawing/2014/main" id="{E877A5B5-FF60-4DEC-870C-F59D0B1B1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813" y="4077517"/>
            <a:ext cx="504825" cy="5048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/>
              <a:t>S</a:t>
            </a:r>
          </a:p>
        </p:txBody>
      </p:sp>
      <p:sp>
        <p:nvSpPr>
          <p:cNvPr id="4103" name="Oval 7">
            <a:extLst>
              <a:ext uri="{FF2B5EF4-FFF2-40B4-BE49-F238E27FC236}">
                <a16:creationId xmlns:a16="http://schemas.microsoft.com/office/drawing/2014/main" id="{8BE2C18B-2AF4-446B-8AEF-92D63BCE3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121" y="4596104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/>
              <a:t>O</a:t>
            </a:r>
          </a:p>
        </p:txBody>
      </p:sp>
      <p:sp>
        <p:nvSpPr>
          <p:cNvPr id="4104" name="Oval 8">
            <a:extLst>
              <a:ext uri="{FF2B5EF4-FFF2-40B4-BE49-F238E27FC236}">
                <a16:creationId xmlns:a16="http://schemas.microsoft.com/office/drawing/2014/main" id="{862BCD57-1BF5-4BEF-9EC0-F4B5A9483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018" y="4507684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/>
              <a:t>O</a:t>
            </a:r>
          </a:p>
        </p:txBody>
      </p:sp>
      <p:sp>
        <p:nvSpPr>
          <p:cNvPr id="4105" name="Oval 9">
            <a:extLst>
              <a:ext uri="{FF2B5EF4-FFF2-40B4-BE49-F238E27FC236}">
                <a16:creationId xmlns:a16="http://schemas.microsoft.com/office/drawing/2014/main" id="{15A16B1F-472C-4A32-B40F-AAF54F86C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5602" y="4759037"/>
            <a:ext cx="361950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/>
              <a:t>H</a:t>
            </a:r>
          </a:p>
        </p:txBody>
      </p:sp>
      <p:sp>
        <p:nvSpPr>
          <p:cNvPr id="4106" name="Oval 10">
            <a:extLst>
              <a:ext uri="{FF2B5EF4-FFF2-40B4-BE49-F238E27FC236}">
                <a16:creationId xmlns:a16="http://schemas.microsoft.com/office/drawing/2014/main" id="{5B34E5FE-E0B5-4C23-A451-6E35A5CBD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7197" y="4760096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/>
              <a:t>H</a:t>
            </a:r>
          </a:p>
        </p:txBody>
      </p:sp>
      <p:sp>
        <p:nvSpPr>
          <p:cNvPr id="4107" name="Oval 11">
            <a:extLst>
              <a:ext uri="{FF2B5EF4-FFF2-40B4-BE49-F238E27FC236}">
                <a16:creationId xmlns:a16="http://schemas.microsoft.com/office/drawing/2014/main" id="{7B21BC92-1BA8-49C1-A6D6-5C5AAEA2B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016" y="3374497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dirty="0"/>
              <a:t>H</a:t>
            </a:r>
          </a:p>
        </p:txBody>
      </p:sp>
      <p:sp>
        <p:nvSpPr>
          <p:cNvPr id="4108" name="Oval 12">
            <a:extLst>
              <a:ext uri="{FF2B5EF4-FFF2-40B4-BE49-F238E27FC236}">
                <a16:creationId xmlns:a16="http://schemas.microsoft.com/office/drawing/2014/main" id="{6A4FD392-DCE3-4F2A-BC63-C0694C08C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1896" y="3377806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/>
              <a:t>H</a:t>
            </a:r>
          </a:p>
        </p:txBody>
      </p:sp>
      <p:sp>
        <p:nvSpPr>
          <p:cNvPr id="4109" name="Oval 13">
            <a:extLst>
              <a:ext uri="{FF2B5EF4-FFF2-40B4-BE49-F238E27FC236}">
                <a16:creationId xmlns:a16="http://schemas.microsoft.com/office/drawing/2014/main" id="{1D9EE8E4-A324-4159-80E2-DA0AC9DD8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4" y="2104580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dirty="0"/>
              <a:t>O</a:t>
            </a:r>
          </a:p>
        </p:txBody>
      </p:sp>
      <p:sp>
        <p:nvSpPr>
          <p:cNvPr id="4112" name="Oval 16">
            <a:extLst>
              <a:ext uri="{FF2B5EF4-FFF2-40B4-BE49-F238E27FC236}">
                <a16:creationId xmlns:a16="http://schemas.microsoft.com/office/drawing/2014/main" id="{F7F75CD1-49EB-43C8-A9F4-5703E3C58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7167" y="2104580"/>
            <a:ext cx="504825" cy="5048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117" name="Oval 21">
            <a:extLst>
              <a:ext uri="{FF2B5EF4-FFF2-40B4-BE49-F238E27FC236}">
                <a16:creationId xmlns:a16="http://schemas.microsoft.com/office/drawing/2014/main" id="{BD43F0AF-DD37-4326-8257-26CBFFFB3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4437063"/>
            <a:ext cx="504825" cy="5048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21" name="Text Box 25">
            <a:extLst>
              <a:ext uri="{FF2B5EF4-FFF2-40B4-BE49-F238E27FC236}">
                <a16:creationId xmlns:a16="http://schemas.microsoft.com/office/drawing/2014/main" id="{9E1BE2F0-F31E-4B0C-B143-600ACBBBA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74" y="5031572"/>
            <a:ext cx="1395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sz="1400" dirty="0"/>
              <a:t>Hydrogen atom</a:t>
            </a:r>
          </a:p>
        </p:txBody>
      </p:sp>
      <p:sp>
        <p:nvSpPr>
          <p:cNvPr id="4122" name="Text Box 26">
            <a:extLst>
              <a:ext uri="{FF2B5EF4-FFF2-40B4-BE49-F238E27FC236}">
                <a16:creationId xmlns:a16="http://schemas.microsoft.com/office/drawing/2014/main" id="{8E7AC72C-EA21-4BEC-8098-7D88AD22D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919" y="4672564"/>
            <a:ext cx="10906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sz="1400" dirty="0"/>
              <a:t>Sulfur atom</a:t>
            </a:r>
          </a:p>
        </p:txBody>
      </p:sp>
      <p:sp>
        <p:nvSpPr>
          <p:cNvPr id="4123" name="Text Box 27">
            <a:extLst>
              <a:ext uri="{FF2B5EF4-FFF2-40B4-BE49-F238E27FC236}">
                <a16:creationId xmlns:a16="http://schemas.microsoft.com/office/drawing/2014/main" id="{A6D399F5-7D06-4CD2-9F5E-C3377CE7A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88" y="5320521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sz="1400" dirty="0"/>
              <a:t>Oxygen atom</a:t>
            </a:r>
          </a:p>
        </p:txBody>
      </p:sp>
      <p:sp>
        <p:nvSpPr>
          <p:cNvPr id="4124" name="Text Box 28">
            <a:extLst>
              <a:ext uri="{FF2B5EF4-FFF2-40B4-BE49-F238E27FC236}">
                <a16:creationId xmlns:a16="http://schemas.microsoft.com/office/drawing/2014/main" id="{AA3725C9-71C5-4FAD-9B0A-42F5BA00D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582" y="3769519"/>
            <a:ext cx="18002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dirty="0"/>
              <a:t>Hydrogen molecule</a:t>
            </a:r>
          </a:p>
          <a:p>
            <a:pPr algn="ctr" eaLnBrk="1" hangingPunct="1"/>
            <a:r>
              <a:rPr lang="en-CA" altLang="en-US" sz="1400" dirty="0"/>
              <a:t>(H</a:t>
            </a:r>
            <a:r>
              <a:rPr lang="en-CA" altLang="en-US" sz="1400" baseline="-25000" dirty="0"/>
              <a:t>2</a:t>
            </a:r>
            <a:r>
              <a:rPr lang="en-CA" altLang="en-US" sz="1400" dirty="0"/>
              <a:t>)</a:t>
            </a:r>
          </a:p>
        </p:txBody>
      </p:sp>
      <p:sp>
        <p:nvSpPr>
          <p:cNvPr id="4125" name="Text Box 29">
            <a:extLst>
              <a:ext uri="{FF2B5EF4-FFF2-40B4-BE49-F238E27FC236}">
                <a16:creationId xmlns:a16="http://schemas.microsoft.com/office/drawing/2014/main" id="{4D2C83E4-34E2-4375-A720-55DE0F523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853" y="5324740"/>
            <a:ext cx="14160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dirty="0"/>
              <a:t>Water molecule</a:t>
            </a:r>
          </a:p>
          <a:p>
            <a:pPr algn="ctr" eaLnBrk="1" hangingPunct="1"/>
            <a:r>
              <a:rPr lang="en-CA" altLang="en-US" sz="1400" dirty="0"/>
              <a:t>(H</a:t>
            </a:r>
            <a:r>
              <a:rPr lang="en-CA" altLang="en-US" sz="1400" baseline="-25000" dirty="0"/>
              <a:t>2</a:t>
            </a:r>
            <a:r>
              <a:rPr lang="en-CA" altLang="en-US" sz="1400" dirty="0"/>
              <a:t>O)</a:t>
            </a:r>
          </a:p>
        </p:txBody>
      </p:sp>
      <p:sp>
        <p:nvSpPr>
          <p:cNvPr id="4126" name="Text Box 30">
            <a:extLst>
              <a:ext uri="{FF2B5EF4-FFF2-40B4-BE49-F238E27FC236}">
                <a16:creationId xmlns:a16="http://schemas.microsoft.com/office/drawing/2014/main" id="{2F40CC6C-1DDB-4BE8-9EEA-D7C021157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661315"/>
            <a:ext cx="180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dirty="0"/>
              <a:t>Oxygen molecule</a:t>
            </a:r>
          </a:p>
          <a:p>
            <a:pPr algn="ctr" eaLnBrk="1" hangingPunct="1"/>
            <a:r>
              <a:rPr lang="en-CA" altLang="en-US" sz="1400" dirty="0"/>
              <a:t>(O</a:t>
            </a:r>
            <a:r>
              <a:rPr lang="en-CA" altLang="en-US" sz="1400" baseline="-25000" dirty="0"/>
              <a:t>2</a:t>
            </a:r>
            <a:r>
              <a:rPr lang="en-CA" altLang="en-US" sz="1400" dirty="0"/>
              <a:t>)</a:t>
            </a:r>
          </a:p>
        </p:txBody>
      </p:sp>
      <p:sp>
        <p:nvSpPr>
          <p:cNvPr id="4127" name="Text Box 31">
            <a:extLst>
              <a:ext uri="{FF2B5EF4-FFF2-40B4-BE49-F238E27FC236}">
                <a16:creationId xmlns:a16="http://schemas.microsoft.com/office/drawing/2014/main" id="{C4CCC8B0-1F4C-4DB2-B8C4-8B5F86BD7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719" y="2657475"/>
            <a:ext cx="21605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/>
              <a:t>Carbon monoxide molecule</a:t>
            </a:r>
          </a:p>
          <a:p>
            <a:pPr algn="ctr" eaLnBrk="1" hangingPunct="1"/>
            <a:r>
              <a:rPr lang="en-CA" altLang="en-US" sz="1400"/>
              <a:t>(CO)</a:t>
            </a:r>
          </a:p>
        </p:txBody>
      </p:sp>
      <p:sp>
        <p:nvSpPr>
          <p:cNvPr id="4128" name="Text Box 32">
            <a:extLst>
              <a:ext uri="{FF2B5EF4-FFF2-40B4-BE49-F238E27FC236}">
                <a16:creationId xmlns:a16="http://schemas.microsoft.com/office/drawing/2014/main" id="{B660F18D-9774-455E-A884-4AEA2418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234" y="4981073"/>
            <a:ext cx="18002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dirty="0"/>
              <a:t>Sulfur molecule</a:t>
            </a:r>
          </a:p>
          <a:p>
            <a:pPr algn="ctr" eaLnBrk="1" hangingPunct="1"/>
            <a:r>
              <a:rPr lang="en-CA" altLang="en-US" sz="1400" dirty="0"/>
              <a:t>(S</a:t>
            </a:r>
            <a:r>
              <a:rPr lang="en-CA" altLang="en-US" sz="1400" baseline="-25000" dirty="0"/>
              <a:t>8</a:t>
            </a:r>
            <a:r>
              <a:rPr lang="en-CA" altLang="en-US" sz="1400" dirty="0"/>
              <a:t>)</a:t>
            </a:r>
          </a:p>
        </p:txBody>
      </p:sp>
      <p:sp>
        <p:nvSpPr>
          <p:cNvPr id="4111" name="Oval 15">
            <a:extLst>
              <a:ext uri="{FF2B5EF4-FFF2-40B4-BE49-F238E27FC236}">
                <a16:creationId xmlns:a16="http://schemas.microsoft.com/office/drawing/2014/main" id="{C515AD31-5341-4DEF-9768-EE54813CD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128" y="2104580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/>
              <a:t>O</a:t>
            </a:r>
            <a:endParaRPr lang="en-CA" altLang="en-US" dirty="0"/>
          </a:p>
        </p:txBody>
      </p:sp>
      <p:sp>
        <p:nvSpPr>
          <p:cNvPr id="4120" name="Oval 24">
            <a:extLst>
              <a:ext uri="{FF2B5EF4-FFF2-40B4-BE49-F238E27FC236}">
                <a16:creationId xmlns:a16="http://schemas.microsoft.com/office/drawing/2014/main" id="{5C0B0FA8-1359-4A63-A340-48CE21771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4221163"/>
            <a:ext cx="504825" cy="5048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18" name="Oval 22">
            <a:extLst>
              <a:ext uri="{FF2B5EF4-FFF2-40B4-BE49-F238E27FC236}">
                <a16:creationId xmlns:a16="http://schemas.microsoft.com/office/drawing/2014/main" id="{C6DC7356-CD29-4E36-8623-F17CC760F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4437063"/>
            <a:ext cx="504825" cy="5048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/>
              <a:t>S</a:t>
            </a:r>
          </a:p>
        </p:txBody>
      </p:sp>
      <p:sp>
        <p:nvSpPr>
          <p:cNvPr id="4110" name="Oval 14">
            <a:extLst>
              <a:ext uri="{FF2B5EF4-FFF2-40B4-BE49-F238E27FC236}">
                <a16:creationId xmlns:a16="http://schemas.microsoft.com/office/drawing/2014/main" id="{3B8E772B-7DB1-4062-8528-3AD6559D0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7433" y="2104580"/>
            <a:ext cx="504825" cy="504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dirty="0"/>
              <a:t>O</a:t>
            </a:r>
          </a:p>
        </p:txBody>
      </p:sp>
      <p:sp>
        <p:nvSpPr>
          <p:cNvPr id="4116" name="Oval 20">
            <a:extLst>
              <a:ext uri="{FF2B5EF4-FFF2-40B4-BE49-F238E27FC236}">
                <a16:creationId xmlns:a16="http://schemas.microsoft.com/office/drawing/2014/main" id="{8FB60E3F-1C1D-4492-B00F-2F8935218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4221163"/>
            <a:ext cx="504825" cy="5048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19" name="Oval 23">
            <a:extLst>
              <a:ext uri="{FF2B5EF4-FFF2-40B4-BE49-F238E27FC236}">
                <a16:creationId xmlns:a16="http://schemas.microsoft.com/office/drawing/2014/main" id="{FC092BD9-3723-4E0F-AF7E-4BD776F16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3860800"/>
            <a:ext cx="504825" cy="5048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14" name="Oval 18">
            <a:extLst>
              <a:ext uri="{FF2B5EF4-FFF2-40B4-BE49-F238E27FC236}">
                <a16:creationId xmlns:a16="http://schemas.microsoft.com/office/drawing/2014/main" id="{6B07B34E-10D6-4EBF-B2AE-5E4113B07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3582432"/>
            <a:ext cx="504825" cy="5048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15" name="Oval 19">
            <a:extLst>
              <a:ext uri="{FF2B5EF4-FFF2-40B4-BE49-F238E27FC236}">
                <a16:creationId xmlns:a16="http://schemas.microsoft.com/office/drawing/2014/main" id="{55EDD43E-A9B2-4D62-826F-F9487F8C8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3860800"/>
            <a:ext cx="504825" cy="5048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13" name="Oval 17">
            <a:extLst>
              <a:ext uri="{FF2B5EF4-FFF2-40B4-BE49-F238E27FC236}">
                <a16:creationId xmlns:a16="http://schemas.microsoft.com/office/drawing/2014/main" id="{823F7777-FD80-4B2B-B9C4-00CDD424A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3573463"/>
            <a:ext cx="504825" cy="5048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/>
              <a:t>S</a:t>
            </a:r>
          </a:p>
        </p:txBody>
      </p:sp>
      <p:sp>
        <p:nvSpPr>
          <p:cNvPr id="4136" name="Oval 40">
            <a:extLst>
              <a:ext uri="{FF2B5EF4-FFF2-40B4-BE49-F238E27FC236}">
                <a16:creationId xmlns:a16="http://schemas.microsoft.com/office/drawing/2014/main" id="{91792E71-86F4-408E-A67E-460FB6D7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196" y="4087257"/>
            <a:ext cx="504825" cy="504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137" name="Text Box 41">
            <a:extLst>
              <a:ext uri="{FF2B5EF4-FFF2-40B4-BE49-F238E27FC236}">
                <a16:creationId xmlns:a16="http://schemas.microsoft.com/office/drawing/2014/main" id="{4ABFB29E-082D-47E2-A776-AEB16861A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274" y="4672564"/>
            <a:ext cx="1208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en-US" sz="1400" dirty="0"/>
              <a:t>Carbon atom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37DB5-711D-4826-9CFF-4CB180BC0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71" y="1996630"/>
            <a:ext cx="6571343" cy="345061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CA" altLang="en-US" sz="2000" dirty="0"/>
              <a:t>A scientific model that states:</a:t>
            </a:r>
          </a:p>
          <a:p>
            <a:pPr marL="0" indent="0" eaLnBrk="1" hangingPunct="1">
              <a:buNone/>
            </a:pPr>
            <a:r>
              <a:rPr lang="en-CA" altLang="en-US" sz="2000" b="1" dirty="0"/>
              <a:t>“All matter is made of tiny particles”</a:t>
            </a:r>
          </a:p>
          <a:p>
            <a:pPr marL="0" indent="0" eaLnBrk="1" hangingPunct="1">
              <a:buNone/>
            </a:pPr>
            <a:r>
              <a:rPr lang="en-CA" altLang="en-US" sz="2000" b="1" dirty="0"/>
              <a:t>The tiny particles include:</a:t>
            </a:r>
          </a:p>
          <a:p>
            <a:pPr eaLnBrk="1" hangingPunct="1"/>
            <a:r>
              <a:rPr lang="en-CA" altLang="en-US" sz="2000" b="1" dirty="0"/>
              <a:t>ATOMS and MOLECULES</a:t>
            </a: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0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4102" grpId="0" animBg="1"/>
      <p:bldP spid="4103" grpId="0" animBg="1"/>
      <p:bldP spid="4104" grpId="0" animBg="1"/>
      <p:bldP spid="4105" grpId="0" animBg="1"/>
      <p:bldP spid="4106" grpId="0" animBg="1"/>
      <p:bldP spid="4107" grpId="0" animBg="1"/>
      <p:bldP spid="4108" grpId="0" animBg="1"/>
      <p:bldP spid="4109" grpId="0" animBg="1"/>
      <p:bldP spid="4112" grpId="0" animBg="1"/>
      <p:bldP spid="4117" grpId="0" animBg="1"/>
      <p:bldP spid="4121" grpId="0"/>
      <p:bldP spid="4122" grpId="0"/>
      <p:bldP spid="4123" grpId="0"/>
      <p:bldP spid="4124" grpId="0"/>
      <p:bldP spid="4125" grpId="0"/>
      <p:bldP spid="4126" grpId="0"/>
      <p:bldP spid="4127" grpId="0"/>
      <p:bldP spid="4128" grpId="0"/>
      <p:bldP spid="4111" grpId="0" animBg="1"/>
      <p:bldP spid="4120" grpId="0" animBg="1"/>
      <p:bldP spid="4118" grpId="0" animBg="1"/>
      <p:bldP spid="4110" grpId="0" animBg="1"/>
      <p:bldP spid="4116" grpId="0" animBg="1"/>
      <p:bldP spid="4119" grpId="0" animBg="1"/>
      <p:bldP spid="4114" grpId="0" animBg="1"/>
      <p:bldP spid="4115" grpId="0" animBg="1"/>
      <p:bldP spid="4113" grpId="0" animBg="1"/>
      <p:bldP spid="4136" grpId="0" animBg="1"/>
      <p:bldP spid="4137" grpId="0"/>
    </p:bldLst>
  </p:timing>
</p:sld>
</file>

<file path=ppt/theme/theme1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58588</TotalTime>
  <Words>2942</Words>
  <Application>Microsoft Office PowerPoint</Application>
  <PresentationFormat>On-screen Show (4:3)</PresentationFormat>
  <Paragraphs>518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Arial Italic</vt:lpstr>
      <vt:lpstr>Gill Sans MT</vt:lpstr>
      <vt:lpstr>Tahoma</vt:lpstr>
      <vt:lpstr>Times New Roman</vt:lpstr>
      <vt:lpstr>Verdana</vt:lpstr>
      <vt:lpstr>1_Gallery</vt:lpstr>
      <vt:lpstr>Gallery</vt:lpstr>
      <vt:lpstr>Equation</vt:lpstr>
      <vt:lpstr>Chapter 1 The Organization of Matter</vt:lpstr>
      <vt:lpstr>Lesson 1.1</vt:lpstr>
      <vt:lpstr>Matter</vt:lpstr>
      <vt:lpstr>Careful!</vt:lpstr>
      <vt:lpstr>Solids, Gases, and Liquids are made of  matter</vt:lpstr>
      <vt:lpstr>There is an exception…</vt:lpstr>
      <vt:lpstr>Types of Energy</vt:lpstr>
      <vt:lpstr>PowerPoint Presentation</vt:lpstr>
      <vt:lpstr>The Particle Model</vt:lpstr>
      <vt:lpstr>How can matter be classified?</vt:lpstr>
      <vt:lpstr>What are the phases or states of matter?</vt:lpstr>
      <vt:lpstr>Summary Chart of Different Phases</vt:lpstr>
      <vt:lpstr>Classification:</vt:lpstr>
      <vt:lpstr>Lesson 1.2  MIXTURES</vt:lpstr>
      <vt:lpstr>Homogeneous Mixtures</vt:lpstr>
      <vt:lpstr>COLLOIDS &amp; EMULSIONS (the “nearly homogeneous” mixtures)</vt:lpstr>
      <vt:lpstr>Heterogeneous Mixtures</vt:lpstr>
      <vt:lpstr>Definition of a Solution</vt:lpstr>
      <vt:lpstr>AQUEOUS SOLUTIONS</vt:lpstr>
      <vt:lpstr>Properties of Solutions</vt:lpstr>
      <vt:lpstr>Concentration Formula</vt:lpstr>
      <vt:lpstr>Dilution</vt:lpstr>
      <vt:lpstr>The Dilution Formula</vt:lpstr>
      <vt:lpstr>Solubility</vt:lpstr>
      <vt:lpstr> Lesson 1.3  PURE SUBSTANCES    </vt:lpstr>
      <vt:lpstr>PowerPoint Presentation</vt:lpstr>
      <vt:lpstr>Elements vs Compounds  </vt:lpstr>
      <vt:lpstr>ELEMENTS</vt:lpstr>
      <vt:lpstr>How Many Elements are There?</vt:lpstr>
      <vt:lpstr>Periodic Table - The Elements</vt:lpstr>
      <vt:lpstr>Information from the Periodic Table</vt:lpstr>
      <vt:lpstr>A Few Elements by Name (with formula and particle— atom or molecule – shown)</vt:lpstr>
      <vt:lpstr>COMPOUNDS</vt:lpstr>
      <vt:lpstr>Some Common Compounds with formulas and diagrams of their molecules</vt:lpstr>
      <vt:lpstr>A Molecule</vt:lpstr>
      <vt:lpstr>Why are Compounds Called “Pure”?</vt:lpstr>
      <vt:lpstr>Characteristic Properties</vt:lpstr>
      <vt:lpstr>Examples of Physical Characteristic Properties</vt:lpstr>
      <vt:lpstr>Characteristic vs. Non-characteristic</vt:lpstr>
      <vt:lpstr>Examples of chemical Properties</vt:lpstr>
    </vt:vector>
  </TitlesOfParts>
  <Company>WQSB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 The Organization of Matter</dc:title>
  <dc:creator>ltaylor</dc:creator>
  <cp:lastModifiedBy>Pat Audet</cp:lastModifiedBy>
  <cp:revision>3718</cp:revision>
  <dcterms:created xsi:type="dcterms:W3CDTF">2010-05-18T17:41:27Z</dcterms:created>
  <dcterms:modified xsi:type="dcterms:W3CDTF">2022-06-16T23:54:06Z</dcterms:modified>
</cp:coreProperties>
</file>